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64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72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173F"/>
    <a:srgbClr val="D07006"/>
    <a:srgbClr val="A779A0"/>
    <a:srgbClr val="DCEAE0"/>
    <a:srgbClr val="C640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24" autoAdjust="0"/>
  </p:normalViewPr>
  <p:slideViewPr>
    <p:cSldViewPr>
      <p:cViewPr>
        <p:scale>
          <a:sx n="84" d="100"/>
          <a:sy n="84" d="100"/>
        </p:scale>
        <p:origin x="-1344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2017 год - 114,7 тыс. руб.</c:v>
                </c:pt>
                <c:pt idx="1">
                  <c:v>2018 год - 114,7 тыс. руб.</c:v>
                </c:pt>
                <c:pt idx="2">
                  <c:v>2019 год - 114,7 тыс. 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114.7</c:v>
                </c:pt>
                <c:pt idx="1">
                  <c:v>114.7</c:v>
                </c:pt>
                <c:pt idx="2">
                  <c:v>114.7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229632"/>
        <c:axId val="116234496"/>
        <c:axId val="0"/>
      </c:bar3DChart>
      <c:catAx>
        <c:axId val="116229632"/>
        <c:scaling>
          <c:orientation val="minMax"/>
        </c:scaling>
        <c:delete val="0"/>
        <c:axPos val="b"/>
        <c:majorTickMark val="out"/>
        <c:minorTickMark val="none"/>
        <c:tickLblPos val="nextTo"/>
        <c:crossAx val="116234496"/>
        <c:crosses val="autoZero"/>
        <c:auto val="1"/>
        <c:lblAlgn val="ctr"/>
        <c:lblOffset val="100"/>
        <c:noMultiLvlLbl val="0"/>
      </c:catAx>
      <c:valAx>
        <c:axId val="1162344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6229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7621145374449341E-2"/>
          <c:w val="0.61913568095654714"/>
          <c:h val="0.9353891336270191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6350.6</c:v>
                </c:pt>
                <c:pt idx="1">
                  <c:v>193.8</c:v>
                </c:pt>
                <c:pt idx="2">
                  <c:v>5771.3</c:v>
                </c:pt>
                <c:pt idx="3">
                  <c:v>37.4</c:v>
                </c:pt>
                <c:pt idx="4">
                  <c:v>42.8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296284145037427"/>
          <c:y val="0.16452992935354446"/>
          <c:w val="0.33765444250024301"/>
          <c:h val="0.68268757154254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безвозмездные поступления  </a:t>
            </a:r>
            <a:r>
              <a:rPr lang="ru-RU" dirty="0" smtClean="0"/>
              <a:t>(</a:t>
            </a:r>
            <a:r>
              <a:rPr lang="ru-RU" dirty="0"/>
              <a:t>тыс. руб.)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093077832276042"/>
          <c:y val="2.5755766675261312E-2"/>
          <c:w val="0.60423952082131871"/>
          <c:h val="0.78187667347626888"/>
        </c:manualLayout>
      </c:layout>
      <c:line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                      (тыс. руб.)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14279.4</c:v>
                </c:pt>
                <c:pt idx="1">
                  <c:v>15681.5</c:v>
                </c:pt>
                <c:pt idx="2">
                  <c:v>11510.1</c:v>
                </c:pt>
                <c:pt idx="3">
                  <c:v>11984.1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4978688"/>
        <c:axId val="165005184"/>
        <c:axId val="202647744"/>
      </c:line3DChart>
      <c:catAx>
        <c:axId val="16497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5005184"/>
        <c:crossesAt val="10"/>
        <c:auto val="1"/>
        <c:lblAlgn val="ctr"/>
        <c:lblOffset val="100"/>
        <c:noMultiLvlLbl val="0"/>
      </c:catAx>
      <c:valAx>
        <c:axId val="165005184"/>
        <c:scaling>
          <c:orientation val="minMax"/>
          <c:max val="26000"/>
          <c:min val="0"/>
        </c:scaling>
        <c:delete val="0"/>
        <c:axPos val="l"/>
        <c:majorGridlines/>
        <c:title>
          <c:layout/>
          <c:overlay val="0"/>
        </c:title>
        <c:numFmt formatCode="0.00" sourceLinked="1"/>
        <c:majorTickMark val="none"/>
        <c:minorTickMark val="none"/>
        <c:tickLblPos val="nextTo"/>
        <c:crossAx val="164978688"/>
        <c:crosses val="autoZero"/>
        <c:crossBetween val="between"/>
        <c:minorUnit val="4000"/>
      </c:valAx>
      <c:serAx>
        <c:axId val="202647744"/>
        <c:scaling>
          <c:orientation val="minMax"/>
        </c:scaling>
        <c:delete val="1"/>
        <c:axPos val="b"/>
        <c:majorTickMark val="out"/>
        <c:minorTickMark val="none"/>
        <c:tickLblPos val="nextTo"/>
        <c:crossAx val="165005184"/>
        <c:crossesAt val="10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655388779527559E-2"/>
          <c:y val="9.4875851044935178E-2"/>
          <c:w val="0.55240060270243996"/>
          <c:h val="0.810389538312116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7030A0"/>
              </a:solidFill>
            </c:spPr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4.5188769806551961E-2"/>
                  <c:y val="-3.43385711147340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22962233887432E-2"/>
                  <c:y val="-0.2269330650849263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6315738310488963E-3"/>
                  <c:y val="-6.770034802918367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Дорожное хозяйство </c:v>
                </c:pt>
                <c:pt idx="1">
                  <c:v>Жилищно-коммунальное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1">
                  <c:v>1.2E-2</c:v>
                </c:pt>
                <c:pt idx="2">
                  <c:v>0.98799999999999999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66549300189935279"/>
          <c:y val="0.22769951053415621"/>
          <c:w val="0.32511731115577769"/>
          <c:h val="0.58215956113593914"/>
        </c:manualLayout>
      </c:layout>
      <c:overlay val="0"/>
    </c:legend>
    <c:plotVisOnly val="1"/>
    <c:dispBlanksAs val="zero"/>
    <c:showDLblsOverMax val="0"/>
  </c:chart>
  <c:spPr>
    <a:effectLst>
      <a:outerShdw blurRad="50800" dist="50800" dir="5400000" algn="ctr" rotWithShape="0">
        <a:schemeClr val="accent3">
          <a:lumMod val="20000"/>
          <a:lumOff val="80000"/>
        </a:schemeClr>
      </a:outerShdw>
    </a:effectLst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302C1D-471D-4984-AC1C-386959096126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72766C4-D6B0-45A8-AA12-167A8B31B9B8}">
      <dgm:prSet/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</a:t>
          </a:r>
          <a:r>
            <a:rPr lang="ru-RU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2017-2019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gm:t>
    </dgm:pt>
    <dgm:pt modelId="{C54F216C-2076-4AF2-89F1-CD9191FA3785}" type="parTrans" cxnId="{C86F3B14-5772-47F3-A8A3-D47B04A576E0}">
      <dgm:prSet/>
      <dgm:spPr/>
      <dgm:t>
        <a:bodyPr/>
        <a:lstStyle/>
        <a:p>
          <a:endParaRPr lang="ru-RU"/>
        </a:p>
      </dgm:t>
    </dgm:pt>
    <dgm:pt modelId="{05C63D3B-89C3-406A-8899-BC3BB7756FE9}" type="sibTrans" cxnId="{C86F3B14-5772-47F3-A8A3-D47B04A576E0}">
      <dgm:prSet/>
      <dgm:spPr/>
      <dgm:t>
        <a:bodyPr/>
        <a:lstStyle/>
        <a:p>
          <a:endParaRPr lang="ru-RU"/>
        </a:p>
      </dgm:t>
    </dgm:pt>
    <dgm:pt modelId="{C9EA666E-2D7C-4663-848D-8F552294B1AD}">
      <dgm:prSet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сельского поселения на </a:t>
          </a:r>
          <a:r>
            <a: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2017 </a:t>
          </a:r>
          <a:r>
            <a: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год и на плановый период </a:t>
          </a:r>
          <a:r>
            <a: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2018 </a:t>
          </a:r>
          <a:r>
            <a: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годов</a:t>
          </a:r>
          <a:endParaRPr lang="ru-RU" sz="16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7E8E4F-CF97-44A5-A5FA-9879223453B3}" type="parTrans" cxnId="{B0A277E2-323C-4A69-B70E-16DDB4F635BB}">
      <dgm:prSet/>
      <dgm:spPr/>
      <dgm:t>
        <a:bodyPr/>
        <a:lstStyle/>
        <a:p>
          <a:endParaRPr lang="ru-RU"/>
        </a:p>
      </dgm:t>
    </dgm:pt>
    <dgm:pt modelId="{9DA2AC34-981A-49C0-873B-01A2C3713962}" type="sibTrans" cxnId="{B0A277E2-323C-4A69-B70E-16DDB4F635BB}">
      <dgm:prSet/>
      <dgm:spPr/>
      <dgm:t>
        <a:bodyPr/>
        <a:lstStyle/>
        <a:p>
          <a:endParaRPr lang="ru-RU"/>
        </a:p>
      </dgm:t>
    </dgm:pt>
    <dgm:pt modelId="{98B75CC1-0CAF-43D0-A5B8-320BF21132B7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dirty="0" err="1" smtClean="0">
              <a:solidFill>
                <a:schemeClr val="tx1"/>
              </a:solidFill>
            </a:rPr>
            <a:t>Кулешовского</a:t>
          </a:r>
          <a:r>
            <a:rPr lang="ru-RU" dirty="0" smtClean="0">
              <a:solidFill>
                <a:schemeClr val="tx1"/>
              </a:solidFill>
            </a:rPr>
            <a:t> сельского поселения</a:t>
          </a:r>
          <a:endParaRPr lang="ru-RU" dirty="0">
            <a:solidFill>
              <a:schemeClr val="tx1"/>
            </a:solidFill>
          </a:endParaRPr>
        </a:p>
      </dgm:t>
    </dgm:pt>
    <dgm:pt modelId="{CFF6242E-338F-4A60-B329-6922436A9F6D}" type="parTrans" cxnId="{8FF939D1-09C0-43BD-A153-9F958EC49730}">
      <dgm:prSet/>
      <dgm:spPr/>
      <dgm:t>
        <a:bodyPr/>
        <a:lstStyle/>
        <a:p>
          <a:endParaRPr lang="ru-RU"/>
        </a:p>
      </dgm:t>
    </dgm:pt>
    <dgm:pt modelId="{41F43E39-8BB0-4822-9905-F04D3E6405E4}" type="sibTrans" cxnId="{8FF939D1-09C0-43BD-A153-9F958EC49730}">
      <dgm:prSet/>
      <dgm:spPr/>
      <dgm:t>
        <a:bodyPr/>
        <a:lstStyle/>
        <a:p>
          <a:endParaRPr lang="ru-RU"/>
        </a:p>
      </dgm:t>
    </dgm:pt>
    <dgm:pt modelId="{47618143-2FAE-46C8-87A0-27D57FA3B1CC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на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2017-2019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годы (Постановление от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09.11.2016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230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2D5FE1-D416-4D98-9710-736BA4444A47}" type="parTrans" cxnId="{59D4229D-2B52-4228-AC97-6982D5D0AA3E}">
      <dgm:prSet/>
      <dgm:spPr/>
      <dgm:t>
        <a:bodyPr/>
        <a:lstStyle/>
        <a:p>
          <a:endParaRPr lang="ru-RU"/>
        </a:p>
      </dgm:t>
    </dgm:pt>
    <dgm:pt modelId="{2C489CEA-FAA2-4348-B5BD-37AE6A08F5E9}" type="sibTrans" cxnId="{59D4229D-2B52-4228-AC97-6982D5D0AA3E}">
      <dgm:prSet/>
      <dgm:spPr/>
      <dgm:t>
        <a:bodyPr/>
        <a:lstStyle/>
        <a:p>
          <a:endParaRPr lang="ru-RU"/>
        </a:p>
      </dgm:t>
    </dgm:pt>
    <dgm:pt modelId="{9C2633D2-9394-4B6B-9481-26057C599F0C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«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Об утверждении Порядка и сроков составления проекта бюджета </a:t>
          </a:r>
          <a:r>
            <a:rPr lang="ru-RU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Азовского района на 2017 год и плановый период 2018  и 2019 годов»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C6B0B1A-D81C-4AC3-A411-6F83B1E259EF}" type="parTrans" cxnId="{E236DE8C-C4BC-4EB4-9BB2-84FB0FACA75D}">
      <dgm:prSet/>
      <dgm:spPr/>
      <dgm:t>
        <a:bodyPr/>
        <a:lstStyle/>
        <a:p>
          <a:endParaRPr lang="ru-RU"/>
        </a:p>
      </dgm:t>
    </dgm:pt>
    <dgm:pt modelId="{57797AD6-CE77-42B9-B658-82B1FA55B4D5}" type="sibTrans" cxnId="{E236DE8C-C4BC-4EB4-9BB2-84FB0FACA75D}">
      <dgm:prSet/>
      <dgm:spPr/>
      <dgm:t>
        <a:bodyPr/>
        <a:lstStyle/>
        <a:p>
          <a:endParaRPr lang="ru-RU"/>
        </a:p>
      </dgm:t>
    </dgm:pt>
    <dgm:pt modelId="{C3C154CE-4686-486C-AC9D-C172F9DE1064}" type="pres">
      <dgm:prSet presAssocID="{5F302C1D-471D-4984-AC1C-3869590961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AAE102-8ED4-4850-8569-B7C359083262}" type="pres">
      <dgm:prSet presAssocID="{9C2633D2-9394-4B6B-9481-26057C599F0C}" presName="node" presStyleLbl="node1" presStyleIdx="0" presStyleCnt="5" custLinFactNeighborX="2759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07781-3C1E-4561-AED0-DC9D97A69E5E}" type="pres">
      <dgm:prSet presAssocID="{57797AD6-CE77-42B9-B658-82B1FA55B4D5}" presName="sibTrans" presStyleCnt="0"/>
      <dgm:spPr/>
    </dgm:pt>
    <dgm:pt modelId="{708B2EB3-74B2-47E0-9BCA-19B608F7E16E}" type="pres">
      <dgm:prSet presAssocID="{47618143-2FAE-46C8-87A0-27D57FA3B1CC}" presName="node" presStyleLbl="node1" presStyleIdx="1" presStyleCnt="5" custLinFactX="5172" custLinFactNeighborX="100000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DC6CF-99C8-49A6-9527-2C22153F7ECD}" type="pres">
      <dgm:prSet presAssocID="{2C489CEA-FAA2-4348-B5BD-37AE6A08F5E9}" presName="sibTrans" presStyleCnt="0"/>
      <dgm:spPr/>
    </dgm:pt>
    <dgm:pt modelId="{6D445966-3F30-454D-82BE-0395345C2F90}" type="pres">
      <dgm:prSet presAssocID="{98B75CC1-0CAF-43D0-A5B8-320BF21132B7}" presName="node" presStyleLbl="node1" presStyleIdx="2" presStyleCnt="5" custLinFactY="53289" custLinFactNeighborX="-206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C2F434-29E6-4F7E-AEE9-071BF0DA6D49}" type="pres">
      <dgm:prSet presAssocID="{41F43E39-8BB0-4822-9905-F04D3E6405E4}" presName="sibTrans" presStyleCnt="0"/>
      <dgm:spPr/>
    </dgm:pt>
    <dgm:pt modelId="{88FEBF96-E976-46D4-81AB-E77C42CEC9DE}" type="pres">
      <dgm:prSet presAssocID="{072766C4-D6B0-45A8-AA12-167A8B31B9B8}" presName="node" presStyleLbl="node1" presStyleIdx="3" presStyleCnt="5" custLinFactNeighborX="-49483" custLinFactNeighborY="36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4682A-61DE-4EB5-A55C-CD991BAC6C16}" type="pres">
      <dgm:prSet presAssocID="{05C63D3B-89C3-406A-8899-BC3BB7756FE9}" presName="sibTrans" presStyleCnt="0"/>
      <dgm:spPr/>
    </dgm:pt>
    <dgm:pt modelId="{EB02618D-F0D0-4A02-A37B-87B2006ABF18}" type="pres">
      <dgm:prSet presAssocID="{C9EA666E-2D7C-4663-848D-8F552294B1AD}" presName="node" presStyleLbl="node1" presStyleIdx="4" presStyleCnt="5" custLinFactNeighborX="-57414" custLinFactNeighborY="-64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A277E2-323C-4A69-B70E-16DDB4F635BB}" srcId="{5F302C1D-471D-4984-AC1C-386959096126}" destId="{C9EA666E-2D7C-4663-848D-8F552294B1AD}" srcOrd="4" destOrd="0" parTransId="{227E8E4F-CF97-44A5-A5FA-9879223453B3}" sibTransId="{9DA2AC34-981A-49C0-873B-01A2C3713962}"/>
    <dgm:cxn modelId="{1793B6B2-E9F3-47BA-9993-9D8D0D285E2E}" type="presOf" srcId="{072766C4-D6B0-45A8-AA12-167A8B31B9B8}" destId="{88FEBF96-E976-46D4-81AB-E77C42CEC9DE}" srcOrd="0" destOrd="0" presId="urn:microsoft.com/office/officeart/2005/8/layout/default#1"/>
    <dgm:cxn modelId="{4939823E-7C1E-49DA-92EE-1C36BD7BB598}" type="presOf" srcId="{47618143-2FAE-46C8-87A0-27D57FA3B1CC}" destId="{708B2EB3-74B2-47E0-9BCA-19B608F7E16E}" srcOrd="0" destOrd="0" presId="urn:microsoft.com/office/officeart/2005/8/layout/default#1"/>
    <dgm:cxn modelId="{59D4229D-2B52-4228-AC97-6982D5D0AA3E}" srcId="{5F302C1D-471D-4984-AC1C-386959096126}" destId="{47618143-2FAE-46C8-87A0-27D57FA3B1CC}" srcOrd="1" destOrd="0" parTransId="{122D5FE1-D416-4D98-9710-736BA4444A47}" sibTransId="{2C489CEA-FAA2-4348-B5BD-37AE6A08F5E9}"/>
    <dgm:cxn modelId="{9D6AECF5-9B17-418E-92FA-2505CC1AD4A5}" type="presOf" srcId="{9C2633D2-9394-4B6B-9481-26057C599F0C}" destId="{55AAE102-8ED4-4850-8569-B7C359083262}" srcOrd="0" destOrd="0" presId="urn:microsoft.com/office/officeart/2005/8/layout/default#1"/>
    <dgm:cxn modelId="{3CA9A113-85D3-4B15-B347-CC87668885F2}" type="presOf" srcId="{5F302C1D-471D-4984-AC1C-386959096126}" destId="{C3C154CE-4686-486C-AC9D-C172F9DE1064}" srcOrd="0" destOrd="0" presId="urn:microsoft.com/office/officeart/2005/8/layout/default#1"/>
    <dgm:cxn modelId="{8FF939D1-09C0-43BD-A153-9F958EC49730}" srcId="{5F302C1D-471D-4984-AC1C-386959096126}" destId="{98B75CC1-0CAF-43D0-A5B8-320BF21132B7}" srcOrd="2" destOrd="0" parTransId="{CFF6242E-338F-4A60-B329-6922436A9F6D}" sibTransId="{41F43E39-8BB0-4822-9905-F04D3E6405E4}"/>
    <dgm:cxn modelId="{B104E805-CCDF-4813-9738-D20D09427A63}" type="presOf" srcId="{98B75CC1-0CAF-43D0-A5B8-320BF21132B7}" destId="{6D445966-3F30-454D-82BE-0395345C2F90}" srcOrd="0" destOrd="0" presId="urn:microsoft.com/office/officeart/2005/8/layout/default#1"/>
    <dgm:cxn modelId="{C1DA9AC5-7E03-4D57-8652-AA84F7A66A5B}" type="presOf" srcId="{C9EA666E-2D7C-4663-848D-8F552294B1AD}" destId="{EB02618D-F0D0-4A02-A37B-87B2006ABF18}" srcOrd="0" destOrd="0" presId="urn:microsoft.com/office/officeart/2005/8/layout/default#1"/>
    <dgm:cxn modelId="{C86F3B14-5772-47F3-A8A3-D47B04A576E0}" srcId="{5F302C1D-471D-4984-AC1C-386959096126}" destId="{072766C4-D6B0-45A8-AA12-167A8B31B9B8}" srcOrd="3" destOrd="0" parTransId="{C54F216C-2076-4AF2-89F1-CD9191FA3785}" sibTransId="{05C63D3B-89C3-406A-8899-BC3BB7756FE9}"/>
    <dgm:cxn modelId="{E236DE8C-C4BC-4EB4-9BB2-84FB0FACA75D}" srcId="{5F302C1D-471D-4984-AC1C-386959096126}" destId="{9C2633D2-9394-4B6B-9481-26057C599F0C}" srcOrd="0" destOrd="0" parTransId="{6C6B0B1A-D81C-4AC3-A411-6F83B1E259EF}" sibTransId="{57797AD6-CE77-42B9-B658-82B1FA55B4D5}"/>
    <dgm:cxn modelId="{CBA1005C-A7E4-43F3-BED9-B53D8BBB49A0}" type="presParOf" srcId="{C3C154CE-4686-486C-AC9D-C172F9DE1064}" destId="{55AAE102-8ED4-4850-8569-B7C359083262}" srcOrd="0" destOrd="0" presId="urn:microsoft.com/office/officeart/2005/8/layout/default#1"/>
    <dgm:cxn modelId="{05A33F97-6939-43EF-B3C3-57786F53B60D}" type="presParOf" srcId="{C3C154CE-4686-486C-AC9D-C172F9DE1064}" destId="{C7307781-3C1E-4561-AED0-DC9D97A69E5E}" srcOrd="1" destOrd="0" presId="urn:microsoft.com/office/officeart/2005/8/layout/default#1"/>
    <dgm:cxn modelId="{6EF149FB-E77F-4444-A30A-D44E55B7BB85}" type="presParOf" srcId="{C3C154CE-4686-486C-AC9D-C172F9DE1064}" destId="{708B2EB3-74B2-47E0-9BCA-19B608F7E16E}" srcOrd="2" destOrd="0" presId="urn:microsoft.com/office/officeart/2005/8/layout/default#1"/>
    <dgm:cxn modelId="{EC1BE023-A1E2-4A36-8383-C671B4C7066C}" type="presParOf" srcId="{C3C154CE-4686-486C-AC9D-C172F9DE1064}" destId="{8ADDC6CF-99C8-49A6-9527-2C22153F7ECD}" srcOrd="3" destOrd="0" presId="urn:microsoft.com/office/officeart/2005/8/layout/default#1"/>
    <dgm:cxn modelId="{01697F90-B02A-49FF-B09A-8378A12F297E}" type="presParOf" srcId="{C3C154CE-4686-486C-AC9D-C172F9DE1064}" destId="{6D445966-3F30-454D-82BE-0395345C2F90}" srcOrd="4" destOrd="0" presId="urn:microsoft.com/office/officeart/2005/8/layout/default#1"/>
    <dgm:cxn modelId="{1AC084E7-6DDA-404F-A476-EEDF26D1C2ED}" type="presParOf" srcId="{C3C154CE-4686-486C-AC9D-C172F9DE1064}" destId="{E3C2F434-29E6-4F7E-AEE9-071BF0DA6D49}" srcOrd="5" destOrd="0" presId="urn:microsoft.com/office/officeart/2005/8/layout/default#1"/>
    <dgm:cxn modelId="{AA640071-85A1-412E-8F68-980060FBFD9F}" type="presParOf" srcId="{C3C154CE-4686-486C-AC9D-C172F9DE1064}" destId="{88FEBF96-E976-46D4-81AB-E77C42CEC9DE}" srcOrd="6" destOrd="0" presId="urn:microsoft.com/office/officeart/2005/8/layout/default#1"/>
    <dgm:cxn modelId="{A2F83F7A-85AC-450D-AC67-A4448CC5300F}" type="presParOf" srcId="{C3C154CE-4686-486C-AC9D-C172F9DE1064}" destId="{0394682A-61DE-4EB5-A55C-CD991BAC6C16}" srcOrd="7" destOrd="0" presId="urn:microsoft.com/office/officeart/2005/8/layout/default#1"/>
    <dgm:cxn modelId="{121A878B-B514-490D-A8C6-353C4724F175}" type="presParOf" srcId="{C3C154CE-4686-486C-AC9D-C172F9DE1064}" destId="{EB02618D-F0D0-4A02-A37B-87B2006ABF18}" srcOrd="8" destOrd="0" presId="urn:microsoft.com/office/officeart/2005/8/layout/default#1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806FF5-77DF-43C1-8C8B-CBAC046D1C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358EDF-402D-4783-A73D-F860A8C5F9DC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accent5">
                  <a:lumMod val="50000"/>
                </a:schemeClr>
              </a:solidFill>
            </a:rPr>
            <a:t>Повышение роли бюджетной политики для поддержки экономического роста</a:t>
          </a:r>
          <a:endParaRPr lang="ru-RU" dirty="0">
            <a:solidFill>
              <a:schemeClr val="accent5">
                <a:lumMod val="50000"/>
              </a:schemeClr>
            </a:solidFill>
          </a:endParaRPr>
        </a:p>
      </dgm:t>
    </dgm:pt>
    <dgm:pt modelId="{D43C23E8-A557-4488-B4C7-0F877E16E08C}" type="parTrans" cxnId="{22635033-5A97-4B4E-944A-FD05320E1200}">
      <dgm:prSet/>
      <dgm:spPr/>
      <dgm:t>
        <a:bodyPr/>
        <a:lstStyle/>
        <a:p>
          <a:endParaRPr lang="ru-RU"/>
        </a:p>
      </dgm:t>
    </dgm:pt>
    <dgm:pt modelId="{7E1A135B-2235-4665-A505-036E17C0CF53}" type="sibTrans" cxnId="{22635033-5A97-4B4E-944A-FD05320E1200}">
      <dgm:prSet/>
      <dgm:spPr/>
      <dgm:t>
        <a:bodyPr/>
        <a:lstStyle/>
        <a:p>
          <a:endParaRPr lang="ru-RU"/>
        </a:p>
      </dgm:t>
    </dgm:pt>
    <dgm:pt modelId="{6B4AC8C8-3B91-4969-A19B-44BDBB618F2E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Соответствие финансовых возможностей Семикаракорского городского поселения ключевым направлениям развития</a:t>
          </a:r>
          <a:endParaRPr lang="ru-RU" dirty="0">
            <a:solidFill>
              <a:srgbClr val="FF0000"/>
            </a:solidFill>
          </a:endParaRPr>
        </a:p>
      </dgm:t>
    </dgm:pt>
    <dgm:pt modelId="{9A51D00A-DDDB-4239-A905-72AF60D703A9}" type="sibTrans" cxnId="{E5AB35EE-6C51-4B23-BD56-C27330D9F6E8}">
      <dgm:prSet/>
      <dgm:spPr/>
      <dgm:t>
        <a:bodyPr/>
        <a:lstStyle/>
        <a:p>
          <a:endParaRPr lang="ru-RU"/>
        </a:p>
      </dgm:t>
    </dgm:pt>
    <dgm:pt modelId="{9B35D81E-BC0B-4188-997B-26D7FF5C2644}" type="parTrans" cxnId="{E5AB35EE-6C51-4B23-BD56-C27330D9F6E8}">
      <dgm:prSet/>
      <dgm:spPr/>
      <dgm:t>
        <a:bodyPr/>
        <a:lstStyle/>
        <a:p>
          <a:endParaRPr lang="ru-RU"/>
        </a:p>
      </dgm:t>
    </dgm:pt>
    <dgm:pt modelId="{325CB68E-016D-4B61-B632-9831BA1C5A94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96C4F8ED-AC6A-4D1F-8A82-B60C270B2579}" type="sibTrans" cxnId="{F36293F3-A84F-4964-ABA5-15059ECA61BA}">
      <dgm:prSet/>
      <dgm:spPr/>
      <dgm:t>
        <a:bodyPr/>
        <a:lstStyle/>
        <a:p>
          <a:endParaRPr lang="ru-RU"/>
        </a:p>
      </dgm:t>
    </dgm:pt>
    <dgm:pt modelId="{A242A7FE-2B2C-4427-A3DE-6E838754AAF1}" type="parTrans" cxnId="{F36293F3-A84F-4964-ABA5-15059ECA61BA}">
      <dgm:prSet/>
      <dgm:spPr/>
      <dgm:t>
        <a:bodyPr/>
        <a:lstStyle/>
        <a:p>
          <a:endParaRPr lang="ru-RU"/>
        </a:p>
      </dgm:t>
    </dgm:pt>
    <dgm:pt modelId="{63179EA7-4758-4650-9691-BE3D53C5D530}">
      <dgm:prSet phldrT="[Текст]" custT="1"/>
      <dgm:spPr/>
      <dgm:t>
        <a:bodyPr/>
        <a:lstStyle/>
        <a:p>
          <a:r>
            <a:rPr lang="ru-RU" sz="2000" dirty="0" smtClean="0"/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 </a:t>
          </a:r>
          <a:endParaRPr lang="ru-RU" sz="2000" dirty="0"/>
        </a:p>
      </dgm:t>
    </dgm:pt>
    <dgm:pt modelId="{57D8A17D-8392-4CF5-BF20-5DCD93C7CED8}" type="sibTrans" cxnId="{690A55F4-246D-44D1-8F23-BE05FFC80029}">
      <dgm:prSet/>
      <dgm:spPr/>
      <dgm:t>
        <a:bodyPr/>
        <a:lstStyle/>
        <a:p>
          <a:endParaRPr lang="ru-RU"/>
        </a:p>
      </dgm:t>
    </dgm:pt>
    <dgm:pt modelId="{1CC0AD9E-3FEF-4E62-984E-002AD9BB34C0}" type="parTrans" cxnId="{690A55F4-246D-44D1-8F23-BE05FFC80029}">
      <dgm:prSet/>
      <dgm:spPr/>
      <dgm:t>
        <a:bodyPr/>
        <a:lstStyle/>
        <a:p>
          <a:endParaRPr lang="ru-RU"/>
        </a:p>
      </dgm:t>
    </dgm:pt>
    <dgm:pt modelId="{DB11D4E3-F81B-494F-9111-C930222C9E32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dirty="0">
            <a:solidFill>
              <a:srgbClr val="7030A0"/>
            </a:solidFill>
          </a:endParaRPr>
        </a:p>
      </dgm:t>
    </dgm:pt>
    <dgm:pt modelId="{04E34F0F-E97D-442D-B817-D9FB09C145B1}" type="parTrans" cxnId="{15B24D86-D105-4757-A0CF-97899E542695}">
      <dgm:prSet/>
      <dgm:spPr/>
      <dgm:t>
        <a:bodyPr/>
        <a:lstStyle/>
        <a:p>
          <a:endParaRPr lang="ru-RU"/>
        </a:p>
      </dgm:t>
    </dgm:pt>
    <dgm:pt modelId="{B4BFC484-27C8-4B39-B5B9-B392BBB159F8}" type="sibTrans" cxnId="{15B24D86-D105-4757-A0CF-97899E542695}">
      <dgm:prSet/>
      <dgm:spPr/>
      <dgm:t>
        <a:bodyPr/>
        <a:lstStyle/>
        <a:p>
          <a:endParaRPr lang="ru-RU"/>
        </a:p>
      </dgm:t>
    </dgm:pt>
    <dgm:pt modelId="{D206698E-A376-4C3A-8654-554F1FBA40F8}" type="pres">
      <dgm:prSet presAssocID="{EC806FF5-77DF-43C1-8C8B-CBAC046D1C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32C9EA-B947-473F-B2B0-16F5870A6A8B}" type="pres">
      <dgm:prSet presAssocID="{63179EA7-4758-4650-9691-BE3D53C5D530}" presName="parentLin" presStyleCnt="0"/>
      <dgm:spPr/>
    </dgm:pt>
    <dgm:pt modelId="{76ACF463-6375-484B-A1F6-82A8D7158EC9}" type="pres">
      <dgm:prSet presAssocID="{63179EA7-4758-4650-9691-BE3D53C5D53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F34159E-41E5-4558-AF93-2D3411D2B77A}" type="pres">
      <dgm:prSet presAssocID="{63179EA7-4758-4650-9691-BE3D53C5D530}" presName="parentText" presStyleLbl="node1" presStyleIdx="0" presStyleCnt="5" custScaleX="133611" custScaleY="205595" custLinFactNeighborX="-2784" custLinFactNeighborY="-18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36A92-AA6A-4EC1-87B9-07109B3A4BCA}" type="pres">
      <dgm:prSet presAssocID="{63179EA7-4758-4650-9691-BE3D53C5D530}" presName="negativeSpace" presStyleCnt="0"/>
      <dgm:spPr/>
    </dgm:pt>
    <dgm:pt modelId="{B34A08BC-B2A8-4412-97BA-CD542E838394}" type="pres">
      <dgm:prSet presAssocID="{63179EA7-4758-4650-9691-BE3D53C5D530}" presName="childText" presStyleLbl="conFgAcc1" presStyleIdx="0" presStyleCnt="5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BB2244A4-5A71-4EB1-8204-287C6AE6DC3A}" type="pres">
      <dgm:prSet presAssocID="{57D8A17D-8392-4CF5-BF20-5DCD93C7CED8}" presName="spaceBetweenRectangles" presStyleCnt="0"/>
      <dgm:spPr/>
    </dgm:pt>
    <dgm:pt modelId="{213E3C26-4A6E-4840-8D69-DDB92B4D3CA5}" type="pres">
      <dgm:prSet presAssocID="{325CB68E-016D-4B61-B632-9831BA1C5A94}" presName="parentLin" presStyleCnt="0"/>
      <dgm:spPr/>
    </dgm:pt>
    <dgm:pt modelId="{DA55CC8F-A6B9-4148-A3C1-44B4A26D434F}" type="pres">
      <dgm:prSet presAssocID="{325CB68E-016D-4B61-B632-9831BA1C5A94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932E0608-F156-4A7E-BC15-82DCE33F8C26}" type="pres">
      <dgm:prSet presAssocID="{325CB68E-016D-4B61-B632-9831BA1C5A94}" presName="parentText" presStyleLbl="node1" presStyleIdx="1" presStyleCnt="5" custScaleX="142857" custScaleY="1307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8CA30-FF3C-420B-A567-375F270B3C35}" type="pres">
      <dgm:prSet presAssocID="{325CB68E-016D-4B61-B632-9831BA1C5A94}" presName="negativeSpace" presStyleCnt="0"/>
      <dgm:spPr/>
    </dgm:pt>
    <dgm:pt modelId="{994A9992-6CCF-4E8E-B01B-038AE4130F3B}" type="pres">
      <dgm:prSet presAssocID="{325CB68E-016D-4B61-B632-9831BA1C5A94}" presName="childText" presStyleLbl="conFgAcc1" presStyleIdx="1" presStyleCnt="5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977DC5D-FD70-4840-97FA-2252583856D1}" type="pres">
      <dgm:prSet presAssocID="{96C4F8ED-AC6A-4D1F-8A82-B60C270B2579}" presName="spaceBetweenRectangles" presStyleCnt="0"/>
      <dgm:spPr/>
    </dgm:pt>
    <dgm:pt modelId="{5A6BEEC8-2482-4FF1-9D70-7BF579BB977B}" type="pres">
      <dgm:prSet presAssocID="{6B4AC8C8-3B91-4969-A19B-44BDBB618F2E}" presName="parentLin" presStyleCnt="0"/>
      <dgm:spPr/>
    </dgm:pt>
    <dgm:pt modelId="{A715F9D3-E521-4BFA-9DE4-20D92A367699}" type="pres">
      <dgm:prSet presAssocID="{6B4AC8C8-3B91-4969-A19B-44BDBB618F2E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B6303063-6928-49FB-9205-E64CF9CE1C70}" type="pres">
      <dgm:prSet presAssocID="{6B4AC8C8-3B91-4969-A19B-44BDBB618F2E}" presName="parentText" presStyleLbl="node1" presStyleIdx="2" presStyleCnt="5" custScaleX="142857" custScaleY="997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C76622-C552-42EF-9946-3D33E5FAB518}" type="pres">
      <dgm:prSet presAssocID="{6B4AC8C8-3B91-4969-A19B-44BDBB618F2E}" presName="negativeSpace" presStyleCnt="0"/>
      <dgm:spPr/>
    </dgm:pt>
    <dgm:pt modelId="{F9159720-EDA7-4BF0-940F-1B87A23F8451}" type="pres">
      <dgm:prSet presAssocID="{6B4AC8C8-3B91-4969-A19B-44BDBB618F2E}" presName="childText" presStyleLbl="conFgAcc1" presStyleIdx="2" presStyleCnt="5" custLinFactNeighborX="-348" custLinFactNeighborY="-34245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5273A93D-E11D-4FDC-B702-B4C46831E6E4}" type="pres">
      <dgm:prSet presAssocID="{9A51D00A-DDDB-4239-A905-72AF60D703A9}" presName="spaceBetweenRectangles" presStyleCnt="0"/>
      <dgm:spPr/>
    </dgm:pt>
    <dgm:pt modelId="{67F6FB45-5C3E-455B-B251-A964BE4BBA70}" type="pres">
      <dgm:prSet presAssocID="{89358EDF-402D-4783-A73D-F860A8C5F9DC}" presName="parentLin" presStyleCnt="0"/>
      <dgm:spPr/>
    </dgm:pt>
    <dgm:pt modelId="{9B7839A7-7F42-480D-90DD-484E86C469C4}" type="pres">
      <dgm:prSet presAssocID="{89358EDF-402D-4783-A73D-F860A8C5F9DC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E47F38B-9EDB-4105-AB2C-233F9BBF5A5E}" type="pres">
      <dgm:prSet presAssocID="{89358EDF-402D-4783-A73D-F860A8C5F9DC}" presName="parentText" presStyleLbl="node1" presStyleIdx="3" presStyleCnt="5" custScaleX="142857" custScaleY="1136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AC5A1-44F2-4BED-B915-784477493568}" type="pres">
      <dgm:prSet presAssocID="{89358EDF-402D-4783-A73D-F860A8C5F9DC}" presName="negativeSpace" presStyleCnt="0"/>
      <dgm:spPr/>
    </dgm:pt>
    <dgm:pt modelId="{33702E5C-5C17-4B0F-B864-C69157AD2A2A}" type="pres">
      <dgm:prSet presAssocID="{89358EDF-402D-4783-A73D-F860A8C5F9DC}" presName="childText" presStyleLbl="conFgAcc1" presStyleIdx="3" presStyleCnt="5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373D7E6-7C5E-4C96-80A5-C15B803E2310}" type="pres">
      <dgm:prSet presAssocID="{7E1A135B-2235-4665-A505-036E17C0CF53}" presName="spaceBetweenRectangles" presStyleCnt="0"/>
      <dgm:spPr/>
    </dgm:pt>
    <dgm:pt modelId="{2D3009D4-657B-4AAD-90DF-32259AC189AF}" type="pres">
      <dgm:prSet presAssocID="{DB11D4E3-F81B-494F-9111-C930222C9E32}" presName="parentLin" presStyleCnt="0"/>
      <dgm:spPr/>
    </dgm:pt>
    <dgm:pt modelId="{1705D63D-A43E-447E-B788-E08C963DFD07}" type="pres">
      <dgm:prSet presAssocID="{DB11D4E3-F81B-494F-9111-C930222C9E32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148528B4-B99B-41A8-B025-A1ADEDA421EF}" type="pres">
      <dgm:prSet presAssocID="{DB11D4E3-F81B-494F-9111-C930222C9E32}" presName="parentText" presStyleLbl="node1" presStyleIdx="4" presStyleCnt="5" custScaleX="142857" custScaleY="868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B4436-FE84-488A-83EB-0575A337AC2F}" type="pres">
      <dgm:prSet presAssocID="{DB11D4E3-F81B-494F-9111-C930222C9E32}" presName="negativeSpace" presStyleCnt="0"/>
      <dgm:spPr/>
    </dgm:pt>
    <dgm:pt modelId="{B3F2C3B6-8AA7-46BE-A63C-1C694658C6D7}" type="pres">
      <dgm:prSet presAssocID="{DB11D4E3-F81B-494F-9111-C930222C9E32}" presName="childText" presStyleLbl="conFgAcc1" presStyleIdx="4" presStyleCnt="5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</dgm:ptLst>
  <dgm:cxnLst>
    <dgm:cxn modelId="{4348ACE0-0C33-4C67-A840-2725DD87D003}" type="presOf" srcId="{6B4AC8C8-3B91-4969-A19B-44BDBB618F2E}" destId="{B6303063-6928-49FB-9205-E64CF9CE1C70}" srcOrd="1" destOrd="0" presId="urn:microsoft.com/office/officeart/2005/8/layout/list1"/>
    <dgm:cxn modelId="{F36293F3-A84F-4964-ABA5-15059ECA61BA}" srcId="{EC806FF5-77DF-43C1-8C8B-CBAC046D1C6A}" destId="{325CB68E-016D-4B61-B632-9831BA1C5A94}" srcOrd="1" destOrd="0" parTransId="{A242A7FE-2B2C-4427-A3DE-6E838754AAF1}" sibTransId="{96C4F8ED-AC6A-4D1F-8A82-B60C270B2579}"/>
    <dgm:cxn modelId="{96BEFFDD-66C6-4614-8C9D-2A27B4EB74EA}" type="presOf" srcId="{6B4AC8C8-3B91-4969-A19B-44BDBB618F2E}" destId="{A715F9D3-E521-4BFA-9DE4-20D92A367699}" srcOrd="0" destOrd="0" presId="urn:microsoft.com/office/officeart/2005/8/layout/list1"/>
    <dgm:cxn modelId="{690A55F4-246D-44D1-8F23-BE05FFC80029}" srcId="{EC806FF5-77DF-43C1-8C8B-CBAC046D1C6A}" destId="{63179EA7-4758-4650-9691-BE3D53C5D530}" srcOrd="0" destOrd="0" parTransId="{1CC0AD9E-3FEF-4E62-984E-002AD9BB34C0}" sibTransId="{57D8A17D-8392-4CF5-BF20-5DCD93C7CED8}"/>
    <dgm:cxn modelId="{22635033-5A97-4B4E-944A-FD05320E1200}" srcId="{EC806FF5-77DF-43C1-8C8B-CBAC046D1C6A}" destId="{89358EDF-402D-4783-A73D-F860A8C5F9DC}" srcOrd="3" destOrd="0" parTransId="{D43C23E8-A557-4488-B4C7-0F877E16E08C}" sibTransId="{7E1A135B-2235-4665-A505-036E17C0CF53}"/>
    <dgm:cxn modelId="{15B24D86-D105-4757-A0CF-97899E542695}" srcId="{EC806FF5-77DF-43C1-8C8B-CBAC046D1C6A}" destId="{DB11D4E3-F81B-494F-9111-C930222C9E32}" srcOrd="4" destOrd="0" parTransId="{04E34F0F-E97D-442D-B817-D9FB09C145B1}" sibTransId="{B4BFC484-27C8-4B39-B5B9-B392BBB159F8}"/>
    <dgm:cxn modelId="{9B562BDA-15A4-45F7-8CD0-AC74B2AA1662}" type="presOf" srcId="{DB11D4E3-F81B-494F-9111-C930222C9E32}" destId="{1705D63D-A43E-447E-B788-E08C963DFD07}" srcOrd="0" destOrd="0" presId="urn:microsoft.com/office/officeart/2005/8/layout/list1"/>
    <dgm:cxn modelId="{29D34AA1-751B-461A-B379-E0254BBC6AD3}" type="presOf" srcId="{89358EDF-402D-4783-A73D-F860A8C5F9DC}" destId="{9B7839A7-7F42-480D-90DD-484E86C469C4}" srcOrd="0" destOrd="0" presId="urn:microsoft.com/office/officeart/2005/8/layout/list1"/>
    <dgm:cxn modelId="{B178C147-05FC-43E2-BEDF-628FF66E46B4}" type="presOf" srcId="{325CB68E-016D-4B61-B632-9831BA1C5A94}" destId="{932E0608-F156-4A7E-BC15-82DCE33F8C26}" srcOrd="1" destOrd="0" presId="urn:microsoft.com/office/officeart/2005/8/layout/list1"/>
    <dgm:cxn modelId="{DAC5630E-0A8C-4AF9-B486-E8C4D62B0EBC}" type="presOf" srcId="{89358EDF-402D-4783-A73D-F860A8C5F9DC}" destId="{1E47F38B-9EDB-4105-AB2C-233F9BBF5A5E}" srcOrd="1" destOrd="0" presId="urn:microsoft.com/office/officeart/2005/8/layout/list1"/>
    <dgm:cxn modelId="{32FC9042-E576-4E11-B1A6-609C123F6AA8}" type="presOf" srcId="{325CB68E-016D-4B61-B632-9831BA1C5A94}" destId="{DA55CC8F-A6B9-4148-A3C1-44B4A26D434F}" srcOrd="0" destOrd="0" presId="urn:microsoft.com/office/officeart/2005/8/layout/list1"/>
    <dgm:cxn modelId="{5DA46CAC-65DB-4E21-AFC2-156CEF194F54}" type="presOf" srcId="{DB11D4E3-F81B-494F-9111-C930222C9E32}" destId="{148528B4-B99B-41A8-B025-A1ADEDA421EF}" srcOrd="1" destOrd="0" presId="urn:microsoft.com/office/officeart/2005/8/layout/list1"/>
    <dgm:cxn modelId="{E5AB35EE-6C51-4B23-BD56-C27330D9F6E8}" srcId="{EC806FF5-77DF-43C1-8C8B-CBAC046D1C6A}" destId="{6B4AC8C8-3B91-4969-A19B-44BDBB618F2E}" srcOrd="2" destOrd="0" parTransId="{9B35D81E-BC0B-4188-997B-26D7FF5C2644}" sibTransId="{9A51D00A-DDDB-4239-A905-72AF60D703A9}"/>
    <dgm:cxn modelId="{B319D993-95D8-4667-97BC-6006CB3612FF}" type="presOf" srcId="{EC806FF5-77DF-43C1-8C8B-CBAC046D1C6A}" destId="{D206698E-A376-4C3A-8654-554F1FBA40F8}" srcOrd="0" destOrd="0" presId="urn:microsoft.com/office/officeart/2005/8/layout/list1"/>
    <dgm:cxn modelId="{F1178DBD-B9DC-4AFA-9F8C-76D0ECCE07A9}" type="presOf" srcId="{63179EA7-4758-4650-9691-BE3D53C5D530}" destId="{AF34159E-41E5-4558-AF93-2D3411D2B77A}" srcOrd="1" destOrd="0" presId="urn:microsoft.com/office/officeart/2005/8/layout/list1"/>
    <dgm:cxn modelId="{7453FF13-55C0-4E3E-9B47-8186340D7C16}" type="presOf" srcId="{63179EA7-4758-4650-9691-BE3D53C5D530}" destId="{76ACF463-6375-484B-A1F6-82A8D7158EC9}" srcOrd="0" destOrd="0" presId="urn:microsoft.com/office/officeart/2005/8/layout/list1"/>
    <dgm:cxn modelId="{179547A6-02D0-41B3-AFAA-3AD4B84B1A3A}" type="presParOf" srcId="{D206698E-A376-4C3A-8654-554F1FBA40F8}" destId="{6832C9EA-B947-473F-B2B0-16F5870A6A8B}" srcOrd="0" destOrd="0" presId="urn:microsoft.com/office/officeart/2005/8/layout/list1"/>
    <dgm:cxn modelId="{873D0979-4BD9-42BC-A691-61F8DAAA33DC}" type="presParOf" srcId="{6832C9EA-B947-473F-B2B0-16F5870A6A8B}" destId="{76ACF463-6375-484B-A1F6-82A8D7158EC9}" srcOrd="0" destOrd="0" presId="urn:microsoft.com/office/officeart/2005/8/layout/list1"/>
    <dgm:cxn modelId="{3E008427-8BC8-4530-B46F-F660BC053188}" type="presParOf" srcId="{6832C9EA-B947-473F-B2B0-16F5870A6A8B}" destId="{AF34159E-41E5-4558-AF93-2D3411D2B77A}" srcOrd="1" destOrd="0" presId="urn:microsoft.com/office/officeart/2005/8/layout/list1"/>
    <dgm:cxn modelId="{0080B650-26ED-4B8D-B9D6-A5E745B7DB81}" type="presParOf" srcId="{D206698E-A376-4C3A-8654-554F1FBA40F8}" destId="{3E536A92-AA6A-4EC1-87B9-07109B3A4BCA}" srcOrd="1" destOrd="0" presId="urn:microsoft.com/office/officeart/2005/8/layout/list1"/>
    <dgm:cxn modelId="{D54AE73F-941C-4D72-BF38-EF802807C57D}" type="presParOf" srcId="{D206698E-A376-4C3A-8654-554F1FBA40F8}" destId="{B34A08BC-B2A8-4412-97BA-CD542E838394}" srcOrd="2" destOrd="0" presId="urn:microsoft.com/office/officeart/2005/8/layout/list1"/>
    <dgm:cxn modelId="{96146A3A-993E-490D-B808-AAB6BDCBD774}" type="presParOf" srcId="{D206698E-A376-4C3A-8654-554F1FBA40F8}" destId="{BB2244A4-5A71-4EB1-8204-287C6AE6DC3A}" srcOrd="3" destOrd="0" presId="urn:microsoft.com/office/officeart/2005/8/layout/list1"/>
    <dgm:cxn modelId="{BCFC5D53-5976-44AA-ADF3-80805D191AF9}" type="presParOf" srcId="{D206698E-A376-4C3A-8654-554F1FBA40F8}" destId="{213E3C26-4A6E-4840-8D69-DDB92B4D3CA5}" srcOrd="4" destOrd="0" presId="urn:microsoft.com/office/officeart/2005/8/layout/list1"/>
    <dgm:cxn modelId="{C3E6093D-D968-4D98-905B-E48092A38845}" type="presParOf" srcId="{213E3C26-4A6E-4840-8D69-DDB92B4D3CA5}" destId="{DA55CC8F-A6B9-4148-A3C1-44B4A26D434F}" srcOrd="0" destOrd="0" presId="urn:microsoft.com/office/officeart/2005/8/layout/list1"/>
    <dgm:cxn modelId="{C125BEF6-447C-4230-97E6-53E5091BD13C}" type="presParOf" srcId="{213E3C26-4A6E-4840-8D69-DDB92B4D3CA5}" destId="{932E0608-F156-4A7E-BC15-82DCE33F8C26}" srcOrd="1" destOrd="0" presId="urn:microsoft.com/office/officeart/2005/8/layout/list1"/>
    <dgm:cxn modelId="{FD0587BA-B0F1-4D1E-809F-0BD837BCF090}" type="presParOf" srcId="{D206698E-A376-4C3A-8654-554F1FBA40F8}" destId="{A3F8CA30-FF3C-420B-A567-375F270B3C35}" srcOrd="5" destOrd="0" presId="urn:microsoft.com/office/officeart/2005/8/layout/list1"/>
    <dgm:cxn modelId="{9C72C1DE-7F66-4474-87AC-32AC2B763FEE}" type="presParOf" srcId="{D206698E-A376-4C3A-8654-554F1FBA40F8}" destId="{994A9992-6CCF-4E8E-B01B-038AE4130F3B}" srcOrd="6" destOrd="0" presId="urn:microsoft.com/office/officeart/2005/8/layout/list1"/>
    <dgm:cxn modelId="{3867CE82-514F-4269-8660-1424B444A227}" type="presParOf" srcId="{D206698E-A376-4C3A-8654-554F1FBA40F8}" destId="{7977DC5D-FD70-4840-97FA-2252583856D1}" srcOrd="7" destOrd="0" presId="urn:microsoft.com/office/officeart/2005/8/layout/list1"/>
    <dgm:cxn modelId="{A873E7A3-C6F2-4A40-A0B1-5402DBD39ED2}" type="presParOf" srcId="{D206698E-A376-4C3A-8654-554F1FBA40F8}" destId="{5A6BEEC8-2482-4FF1-9D70-7BF579BB977B}" srcOrd="8" destOrd="0" presId="urn:microsoft.com/office/officeart/2005/8/layout/list1"/>
    <dgm:cxn modelId="{D1DD8D61-C8B7-49B4-A4DD-81B65D5C5C4E}" type="presParOf" srcId="{5A6BEEC8-2482-4FF1-9D70-7BF579BB977B}" destId="{A715F9D3-E521-4BFA-9DE4-20D92A367699}" srcOrd="0" destOrd="0" presId="urn:microsoft.com/office/officeart/2005/8/layout/list1"/>
    <dgm:cxn modelId="{CA7E1F34-16C2-497C-AFE2-E9A7CE916257}" type="presParOf" srcId="{5A6BEEC8-2482-4FF1-9D70-7BF579BB977B}" destId="{B6303063-6928-49FB-9205-E64CF9CE1C70}" srcOrd="1" destOrd="0" presId="urn:microsoft.com/office/officeart/2005/8/layout/list1"/>
    <dgm:cxn modelId="{F22C31CA-C956-4FCA-8EDC-788258A508A0}" type="presParOf" srcId="{D206698E-A376-4C3A-8654-554F1FBA40F8}" destId="{72C76622-C552-42EF-9946-3D33E5FAB518}" srcOrd="9" destOrd="0" presId="urn:microsoft.com/office/officeart/2005/8/layout/list1"/>
    <dgm:cxn modelId="{9EC4C894-5D6D-435E-B409-FEB09C75764D}" type="presParOf" srcId="{D206698E-A376-4C3A-8654-554F1FBA40F8}" destId="{F9159720-EDA7-4BF0-940F-1B87A23F8451}" srcOrd="10" destOrd="0" presId="urn:microsoft.com/office/officeart/2005/8/layout/list1"/>
    <dgm:cxn modelId="{AD517FAB-8136-44A6-B08B-ED88A8A1FA97}" type="presParOf" srcId="{D206698E-A376-4C3A-8654-554F1FBA40F8}" destId="{5273A93D-E11D-4FDC-B702-B4C46831E6E4}" srcOrd="11" destOrd="0" presId="urn:microsoft.com/office/officeart/2005/8/layout/list1"/>
    <dgm:cxn modelId="{05FAD6FD-B6FA-47C5-9CB5-4284A35FAB8B}" type="presParOf" srcId="{D206698E-A376-4C3A-8654-554F1FBA40F8}" destId="{67F6FB45-5C3E-455B-B251-A964BE4BBA70}" srcOrd="12" destOrd="0" presId="urn:microsoft.com/office/officeart/2005/8/layout/list1"/>
    <dgm:cxn modelId="{AC58394A-3D8D-42D7-AB08-7A2ED86E66C0}" type="presParOf" srcId="{67F6FB45-5C3E-455B-B251-A964BE4BBA70}" destId="{9B7839A7-7F42-480D-90DD-484E86C469C4}" srcOrd="0" destOrd="0" presId="urn:microsoft.com/office/officeart/2005/8/layout/list1"/>
    <dgm:cxn modelId="{0489E34A-537A-4F56-830D-01004BC7301F}" type="presParOf" srcId="{67F6FB45-5C3E-455B-B251-A964BE4BBA70}" destId="{1E47F38B-9EDB-4105-AB2C-233F9BBF5A5E}" srcOrd="1" destOrd="0" presId="urn:microsoft.com/office/officeart/2005/8/layout/list1"/>
    <dgm:cxn modelId="{D25E7ABF-BDB5-47AC-8B88-3B706DB11153}" type="presParOf" srcId="{D206698E-A376-4C3A-8654-554F1FBA40F8}" destId="{1B9AC5A1-44F2-4BED-B915-784477493568}" srcOrd="13" destOrd="0" presId="urn:microsoft.com/office/officeart/2005/8/layout/list1"/>
    <dgm:cxn modelId="{98708151-8E11-4F67-B0A3-15842965D1BE}" type="presParOf" srcId="{D206698E-A376-4C3A-8654-554F1FBA40F8}" destId="{33702E5C-5C17-4B0F-B864-C69157AD2A2A}" srcOrd="14" destOrd="0" presId="urn:microsoft.com/office/officeart/2005/8/layout/list1"/>
    <dgm:cxn modelId="{9A8FF9B6-15D6-4016-A636-8E5F85619A01}" type="presParOf" srcId="{D206698E-A376-4C3A-8654-554F1FBA40F8}" destId="{7373D7E6-7C5E-4C96-80A5-C15B803E2310}" srcOrd="15" destOrd="0" presId="urn:microsoft.com/office/officeart/2005/8/layout/list1"/>
    <dgm:cxn modelId="{2FB2B8F1-A565-4A17-96BD-0077B55E8A48}" type="presParOf" srcId="{D206698E-A376-4C3A-8654-554F1FBA40F8}" destId="{2D3009D4-657B-4AAD-90DF-32259AC189AF}" srcOrd="16" destOrd="0" presId="urn:microsoft.com/office/officeart/2005/8/layout/list1"/>
    <dgm:cxn modelId="{5689AB1E-8037-4870-89A1-48C074F8A7A9}" type="presParOf" srcId="{2D3009D4-657B-4AAD-90DF-32259AC189AF}" destId="{1705D63D-A43E-447E-B788-E08C963DFD07}" srcOrd="0" destOrd="0" presId="urn:microsoft.com/office/officeart/2005/8/layout/list1"/>
    <dgm:cxn modelId="{E7E728C7-2C52-4AF7-BB95-582FEFF146BE}" type="presParOf" srcId="{2D3009D4-657B-4AAD-90DF-32259AC189AF}" destId="{148528B4-B99B-41A8-B025-A1ADEDA421EF}" srcOrd="1" destOrd="0" presId="urn:microsoft.com/office/officeart/2005/8/layout/list1"/>
    <dgm:cxn modelId="{99B801A1-606E-4035-9A9B-18CB192E4792}" type="presParOf" srcId="{D206698E-A376-4C3A-8654-554F1FBA40F8}" destId="{210B4436-FE84-488A-83EB-0575A337AC2F}" srcOrd="17" destOrd="0" presId="urn:microsoft.com/office/officeart/2005/8/layout/list1"/>
    <dgm:cxn modelId="{09554CD3-FEED-4175-A28B-E5E804056D3B}" type="presParOf" srcId="{D206698E-A376-4C3A-8654-554F1FBA40F8}" destId="{B3F2C3B6-8AA7-46BE-A63C-1C694658C6D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4B898C-6F55-4735-8260-99DC3AD1FE77}" type="doc">
      <dgm:prSet loTypeId="urn:microsoft.com/office/officeart/2005/8/layout/default#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DE07EF8-EF02-4890-87F9-11D15DC0818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Не наращивание расходов на содержание аппарата Администрации </a:t>
          </a:r>
          <a:r>
            <a:rPr lang="ru-RU" dirty="0" err="1" smtClean="0">
              <a:solidFill>
                <a:schemeClr val="bg1"/>
              </a:solidFill>
            </a:rPr>
            <a:t>Кулешовского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B229512F-27D2-4CD8-AE82-A035385D52D2}" type="parTrans" cxnId="{64488417-C364-4E12-9624-59DBB71F2A62}">
      <dgm:prSet/>
      <dgm:spPr/>
      <dgm:t>
        <a:bodyPr/>
        <a:lstStyle/>
        <a:p>
          <a:endParaRPr lang="ru-RU"/>
        </a:p>
      </dgm:t>
    </dgm:pt>
    <dgm:pt modelId="{D65EAD8B-81ED-432D-B7B3-D12EF45A661A}" type="sibTrans" cxnId="{64488417-C364-4E12-9624-59DBB71F2A62}">
      <dgm:prSet/>
      <dgm:spPr/>
      <dgm:t>
        <a:bodyPr/>
        <a:lstStyle/>
        <a:p>
          <a:endParaRPr lang="ru-RU"/>
        </a:p>
      </dgm:t>
    </dgm:pt>
    <dgm:pt modelId="{8D180F78-BDC4-4A3A-A90A-A38023A6B8A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Оплата коммунальных услуг с учетом мер по энергосбережению</a:t>
          </a:r>
          <a:endParaRPr lang="ru-RU" dirty="0">
            <a:solidFill>
              <a:schemeClr val="bg1"/>
            </a:solidFill>
          </a:endParaRPr>
        </a:p>
      </dgm:t>
    </dgm:pt>
    <dgm:pt modelId="{77C90840-EE23-46FA-BEE6-8093BA49D48E}" type="parTrans" cxnId="{B8E4CA65-83A9-4583-9E35-4D34CE86A65A}">
      <dgm:prSet/>
      <dgm:spPr/>
      <dgm:t>
        <a:bodyPr/>
        <a:lstStyle/>
        <a:p>
          <a:endParaRPr lang="ru-RU"/>
        </a:p>
      </dgm:t>
    </dgm:pt>
    <dgm:pt modelId="{CA30F1FC-6BDE-4D78-B778-4555E626C158}" type="sibTrans" cxnId="{B8E4CA65-83A9-4583-9E35-4D34CE86A65A}">
      <dgm:prSet/>
      <dgm:spPr/>
      <dgm:t>
        <a:bodyPr/>
        <a:lstStyle/>
        <a:p>
          <a:endParaRPr lang="ru-RU"/>
        </a:p>
      </dgm:t>
    </dgm:pt>
    <dgm:pt modelId="{3C5A6E36-575D-420A-81DD-AADE098D715A}">
      <dgm:prSet phldrT="[Текст]"/>
      <dgm:spPr/>
      <dgm:t>
        <a:bodyPr/>
        <a:lstStyle/>
        <a:p>
          <a:r>
            <a:rPr lang="ru-RU" dirty="0" err="1" smtClean="0">
              <a:solidFill>
                <a:schemeClr val="bg1"/>
              </a:solidFill>
            </a:rPr>
            <a:t>Приоритезация</a:t>
          </a:r>
          <a:r>
            <a:rPr lang="ru-RU" dirty="0" smtClean="0">
              <a:solidFill>
                <a:schemeClr val="bg1"/>
              </a:solidFill>
            </a:rPr>
            <a:t> расходов бюджета </a:t>
          </a:r>
          <a:r>
            <a:rPr lang="ru-RU" dirty="0" err="1" smtClean="0">
              <a:solidFill>
                <a:schemeClr val="bg1"/>
              </a:solidFill>
            </a:rPr>
            <a:t>Кулешовского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 Азовского района</a:t>
          </a:r>
          <a:endParaRPr lang="ru-RU" dirty="0">
            <a:solidFill>
              <a:schemeClr val="bg1"/>
            </a:solidFill>
          </a:endParaRPr>
        </a:p>
      </dgm:t>
    </dgm:pt>
    <dgm:pt modelId="{C3FE0669-5EAA-4700-8C11-BAF3E1E227C6}" type="parTrans" cxnId="{09E7238B-BC0A-4C20-BA66-6ED6E8414B6B}">
      <dgm:prSet/>
      <dgm:spPr/>
      <dgm:t>
        <a:bodyPr/>
        <a:lstStyle/>
        <a:p>
          <a:endParaRPr lang="ru-RU"/>
        </a:p>
      </dgm:t>
    </dgm:pt>
    <dgm:pt modelId="{5B882304-2F38-4213-9A08-98A48072DFDD}" type="sibTrans" cxnId="{09E7238B-BC0A-4C20-BA66-6ED6E8414B6B}">
      <dgm:prSet/>
      <dgm:spPr/>
      <dgm:t>
        <a:bodyPr/>
        <a:lstStyle/>
        <a:p>
          <a:endParaRPr lang="ru-RU"/>
        </a:p>
      </dgm:t>
    </dgm:pt>
    <dgm:pt modelId="{655983AE-BD07-460D-9900-96A240513119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dirty="0">
            <a:solidFill>
              <a:schemeClr val="bg1"/>
            </a:solidFill>
          </a:endParaRPr>
        </a:p>
      </dgm:t>
    </dgm:pt>
    <dgm:pt modelId="{68DBAF52-483B-455A-A520-9AED02B031A2}" type="parTrans" cxnId="{E9ABE560-AE71-4899-BA1A-14709C2B2EE7}">
      <dgm:prSet/>
      <dgm:spPr/>
      <dgm:t>
        <a:bodyPr/>
        <a:lstStyle/>
        <a:p>
          <a:endParaRPr lang="ru-RU"/>
        </a:p>
      </dgm:t>
    </dgm:pt>
    <dgm:pt modelId="{B843BF65-694A-4DF6-A738-87498E5F451B}" type="sibTrans" cxnId="{E9ABE560-AE71-4899-BA1A-14709C2B2EE7}">
      <dgm:prSet/>
      <dgm:spPr/>
      <dgm:t>
        <a:bodyPr/>
        <a:lstStyle/>
        <a:p>
          <a:endParaRPr lang="ru-RU"/>
        </a:p>
      </dgm:t>
    </dgm:pt>
    <dgm:pt modelId="{29F00D2A-CC7B-4CF8-8D92-BE6565A9EE7D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dirty="0" err="1" smtClean="0">
              <a:solidFill>
                <a:schemeClr val="bg1"/>
              </a:solidFill>
            </a:rPr>
            <a:t>Кулешовского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E389FEAE-AE44-4A33-B6B1-8FA212C3894C}" type="parTrans" cxnId="{969C6E2A-CEFF-470D-A811-2DCA9892FE00}">
      <dgm:prSet/>
      <dgm:spPr/>
      <dgm:t>
        <a:bodyPr/>
        <a:lstStyle/>
        <a:p>
          <a:endParaRPr lang="ru-RU"/>
        </a:p>
      </dgm:t>
    </dgm:pt>
    <dgm:pt modelId="{8F1E617D-047E-4263-BAF8-DE7B371D6825}" type="sibTrans" cxnId="{969C6E2A-CEFF-470D-A811-2DCA9892FE00}">
      <dgm:prSet/>
      <dgm:spPr/>
      <dgm:t>
        <a:bodyPr/>
        <a:lstStyle/>
        <a:p>
          <a:endParaRPr lang="ru-RU"/>
        </a:p>
      </dgm:t>
    </dgm:pt>
    <dgm:pt modelId="{D1B70067-97B3-462B-957E-3B5834F5F968}" type="pres">
      <dgm:prSet presAssocID="{154B898C-6F55-4735-8260-99DC3AD1FE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B83E1F-69CC-43C1-B4B9-FA2DB046A715}" type="pres">
      <dgm:prSet presAssocID="{9DE07EF8-EF02-4890-87F9-11D15DC08182}" presName="node" presStyleLbl="node1" presStyleIdx="0" presStyleCnt="5" custLinFactNeighborX="-31020" custLinFactNeighborY="4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D8263-67AD-455A-A64C-896E3E44F99C}" type="pres">
      <dgm:prSet presAssocID="{D65EAD8B-81ED-432D-B7B3-D12EF45A661A}" presName="sibTrans" presStyleCnt="0"/>
      <dgm:spPr/>
    </dgm:pt>
    <dgm:pt modelId="{C3277076-4308-4C8A-8F14-C4E93BFB0E8F}" type="pres">
      <dgm:prSet presAssocID="{8D180F78-BDC4-4A3A-A90A-A38023A6B8A2}" presName="node" presStyleLbl="node1" presStyleIdx="1" presStyleCnt="5" custLinFactNeighborX="36063" custLinFactNeighborY="-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A55E5-CAAB-4D0E-B546-4E4CAB2E61DF}" type="pres">
      <dgm:prSet presAssocID="{CA30F1FC-6BDE-4D78-B778-4555E626C158}" presName="sibTrans" presStyleCnt="0"/>
      <dgm:spPr/>
    </dgm:pt>
    <dgm:pt modelId="{49C87FD9-8667-4F31-A036-6F004B586080}" type="pres">
      <dgm:prSet presAssocID="{3C5A6E36-575D-420A-81DD-AADE098D715A}" presName="node" presStyleLbl="node1" presStyleIdx="2" presStyleCnt="5" custLinFactNeighborX="53672" custLinFactNeighborY="7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ABE63-A791-4826-A430-DB754D859ED5}" type="pres">
      <dgm:prSet presAssocID="{5B882304-2F38-4213-9A08-98A48072DFDD}" presName="sibTrans" presStyleCnt="0"/>
      <dgm:spPr/>
    </dgm:pt>
    <dgm:pt modelId="{6B5D1582-C7D3-41D7-BBEE-0F3F7706C11F}" type="pres">
      <dgm:prSet presAssocID="{655983AE-BD07-460D-9900-96A240513119}" presName="node" presStyleLbl="node1" presStyleIdx="3" presStyleCnt="5" custLinFactY="14160" custLinFactNeighborX="3862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3705D-9DE3-4F92-A57E-212CE1C800B9}" type="pres">
      <dgm:prSet presAssocID="{B843BF65-694A-4DF6-A738-87498E5F451B}" presName="sibTrans" presStyleCnt="0"/>
      <dgm:spPr/>
    </dgm:pt>
    <dgm:pt modelId="{6B0D83B3-D877-4BC9-AF02-550A716E6B17}" type="pres">
      <dgm:prSet presAssocID="{29F00D2A-CC7B-4CF8-8D92-BE6565A9EE7D}" presName="node" presStyleLbl="node1" presStyleIdx="4" presStyleCnt="5" custLinFactNeighborX="-92390" custLinFactNeighborY="-17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4171D0-9370-4A25-9D2E-C89F59E848F6}" type="presOf" srcId="{8D180F78-BDC4-4A3A-A90A-A38023A6B8A2}" destId="{C3277076-4308-4C8A-8F14-C4E93BFB0E8F}" srcOrd="0" destOrd="0" presId="urn:microsoft.com/office/officeart/2005/8/layout/default#2"/>
    <dgm:cxn modelId="{E9ABE560-AE71-4899-BA1A-14709C2B2EE7}" srcId="{154B898C-6F55-4735-8260-99DC3AD1FE77}" destId="{655983AE-BD07-460D-9900-96A240513119}" srcOrd="3" destOrd="0" parTransId="{68DBAF52-483B-455A-A520-9AED02B031A2}" sibTransId="{B843BF65-694A-4DF6-A738-87498E5F451B}"/>
    <dgm:cxn modelId="{A9AF8BD5-6DC0-4B5D-9984-C7A9D1D7491B}" type="presOf" srcId="{3C5A6E36-575D-420A-81DD-AADE098D715A}" destId="{49C87FD9-8667-4F31-A036-6F004B586080}" srcOrd="0" destOrd="0" presId="urn:microsoft.com/office/officeart/2005/8/layout/default#2"/>
    <dgm:cxn modelId="{09E7238B-BC0A-4C20-BA66-6ED6E8414B6B}" srcId="{154B898C-6F55-4735-8260-99DC3AD1FE77}" destId="{3C5A6E36-575D-420A-81DD-AADE098D715A}" srcOrd="2" destOrd="0" parTransId="{C3FE0669-5EAA-4700-8C11-BAF3E1E227C6}" sibTransId="{5B882304-2F38-4213-9A08-98A48072DFDD}"/>
    <dgm:cxn modelId="{8FF165BA-E3F3-43A0-8749-5A7CF81AD30E}" type="presOf" srcId="{655983AE-BD07-460D-9900-96A240513119}" destId="{6B5D1582-C7D3-41D7-BBEE-0F3F7706C11F}" srcOrd="0" destOrd="0" presId="urn:microsoft.com/office/officeart/2005/8/layout/default#2"/>
    <dgm:cxn modelId="{969C6E2A-CEFF-470D-A811-2DCA9892FE00}" srcId="{154B898C-6F55-4735-8260-99DC3AD1FE77}" destId="{29F00D2A-CC7B-4CF8-8D92-BE6565A9EE7D}" srcOrd="4" destOrd="0" parTransId="{E389FEAE-AE44-4A33-B6B1-8FA212C3894C}" sibTransId="{8F1E617D-047E-4263-BAF8-DE7B371D6825}"/>
    <dgm:cxn modelId="{183249F4-2D3C-4D67-B5A4-CD72D8F8F4EA}" type="presOf" srcId="{9DE07EF8-EF02-4890-87F9-11D15DC08182}" destId="{29B83E1F-69CC-43C1-B4B9-FA2DB046A715}" srcOrd="0" destOrd="0" presId="urn:microsoft.com/office/officeart/2005/8/layout/default#2"/>
    <dgm:cxn modelId="{64488417-C364-4E12-9624-59DBB71F2A62}" srcId="{154B898C-6F55-4735-8260-99DC3AD1FE77}" destId="{9DE07EF8-EF02-4890-87F9-11D15DC08182}" srcOrd="0" destOrd="0" parTransId="{B229512F-27D2-4CD8-AE82-A035385D52D2}" sibTransId="{D65EAD8B-81ED-432D-B7B3-D12EF45A661A}"/>
    <dgm:cxn modelId="{52F968A0-B068-4242-9C50-3BD20BE03105}" type="presOf" srcId="{154B898C-6F55-4735-8260-99DC3AD1FE77}" destId="{D1B70067-97B3-462B-957E-3B5834F5F968}" srcOrd="0" destOrd="0" presId="urn:microsoft.com/office/officeart/2005/8/layout/default#2"/>
    <dgm:cxn modelId="{B8E4CA65-83A9-4583-9E35-4D34CE86A65A}" srcId="{154B898C-6F55-4735-8260-99DC3AD1FE77}" destId="{8D180F78-BDC4-4A3A-A90A-A38023A6B8A2}" srcOrd="1" destOrd="0" parTransId="{77C90840-EE23-46FA-BEE6-8093BA49D48E}" sibTransId="{CA30F1FC-6BDE-4D78-B778-4555E626C158}"/>
    <dgm:cxn modelId="{03777174-3F4E-464B-A416-722EBFEA7115}" type="presOf" srcId="{29F00D2A-CC7B-4CF8-8D92-BE6565A9EE7D}" destId="{6B0D83B3-D877-4BC9-AF02-550A716E6B17}" srcOrd="0" destOrd="0" presId="urn:microsoft.com/office/officeart/2005/8/layout/default#2"/>
    <dgm:cxn modelId="{5D130A94-B5AC-48DA-9FDC-B057F69E6648}" type="presParOf" srcId="{D1B70067-97B3-462B-957E-3B5834F5F968}" destId="{29B83E1F-69CC-43C1-B4B9-FA2DB046A715}" srcOrd="0" destOrd="0" presId="urn:microsoft.com/office/officeart/2005/8/layout/default#2"/>
    <dgm:cxn modelId="{32716A68-71D5-4F5F-9808-43531A4178E9}" type="presParOf" srcId="{D1B70067-97B3-462B-957E-3B5834F5F968}" destId="{FCED8263-67AD-455A-A64C-896E3E44F99C}" srcOrd="1" destOrd="0" presId="urn:microsoft.com/office/officeart/2005/8/layout/default#2"/>
    <dgm:cxn modelId="{47B45546-CDBC-486F-B9DE-ABACD2D355C7}" type="presParOf" srcId="{D1B70067-97B3-462B-957E-3B5834F5F968}" destId="{C3277076-4308-4C8A-8F14-C4E93BFB0E8F}" srcOrd="2" destOrd="0" presId="urn:microsoft.com/office/officeart/2005/8/layout/default#2"/>
    <dgm:cxn modelId="{B33AB412-B1FD-4443-8DBA-49EFCBA15305}" type="presParOf" srcId="{D1B70067-97B3-462B-957E-3B5834F5F968}" destId="{ADCA55E5-CAAB-4D0E-B546-4E4CAB2E61DF}" srcOrd="3" destOrd="0" presId="urn:microsoft.com/office/officeart/2005/8/layout/default#2"/>
    <dgm:cxn modelId="{B08AF3CA-A402-4B7D-B8AE-512D63EBCAD2}" type="presParOf" srcId="{D1B70067-97B3-462B-957E-3B5834F5F968}" destId="{49C87FD9-8667-4F31-A036-6F004B586080}" srcOrd="4" destOrd="0" presId="urn:microsoft.com/office/officeart/2005/8/layout/default#2"/>
    <dgm:cxn modelId="{E92C91EB-5C64-40DE-9ED9-78DE34481040}" type="presParOf" srcId="{D1B70067-97B3-462B-957E-3B5834F5F968}" destId="{A8EABE63-A791-4826-A430-DB754D859ED5}" srcOrd="5" destOrd="0" presId="urn:microsoft.com/office/officeart/2005/8/layout/default#2"/>
    <dgm:cxn modelId="{B00F089A-CF78-446C-A816-675534DC2B0C}" type="presParOf" srcId="{D1B70067-97B3-462B-957E-3B5834F5F968}" destId="{6B5D1582-C7D3-41D7-BBEE-0F3F7706C11F}" srcOrd="6" destOrd="0" presId="urn:microsoft.com/office/officeart/2005/8/layout/default#2"/>
    <dgm:cxn modelId="{F3054E0A-9E0D-49CB-AB98-7B526725C694}" type="presParOf" srcId="{D1B70067-97B3-462B-957E-3B5834F5F968}" destId="{1413705D-9DE3-4F92-A57E-212CE1C800B9}" srcOrd="7" destOrd="0" presId="urn:microsoft.com/office/officeart/2005/8/layout/default#2"/>
    <dgm:cxn modelId="{29585F37-3ED2-4BF0-92B7-E23F3B8C0715}" type="presParOf" srcId="{D1B70067-97B3-462B-957E-3B5834F5F968}" destId="{6B0D83B3-D877-4BC9-AF02-550A716E6B17}" srcOrd="8" destOrd="0" presId="urn:microsoft.com/office/officeart/2005/8/layout/default#2"/>
  </dgm:cxnLst>
  <dgm:bg>
    <a:gradFill>
      <a:gsLst>
        <a:gs pos="0">
          <a:schemeClr val="accent4">
            <a:lumMod val="40000"/>
            <a:lumOff val="60000"/>
          </a:schemeClr>
        </a:gs>
        <a:gs pos="50000">
          <a:srgbClr val="0F6FC6">
            <a:tint val="44500"/>
            <a:satMod val="160000"/>
          </a:srgbClr>
        </a:gs>
        <a:gs pos="100000">
          <a:srgbClr val="0F6FC6">
            <a:tint val="23500"/>
            <a:satMod val="160000"/>
          </a:srgbClr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7CA94E-BC44-4A72-99FA-1FBB17DEA647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6C29F89-E846-4B3C-9583-5443E641F12B}">
      <dgm:prSet phldrT="[Текст]" custT="1"/>
      <dgm:spPr/>
      <dgm:t>
        <a:bodyPr/>
        <a:lstStyle/>
        <a:p>
          <a:r>
            <a:rPr lang="ru-RU" sz="1400" dirty="0" smtClean="0"/>
            <a:t>Развитие муниципальной службы</a:t>
          </a:r>
          <a:endParaRPr lang="ru-RU" sz="1400" dirty="0"/>
        </a:p>
      </dgm:t>
    </dgm:pt>
    <dgm:pt modelId="{213C81FD-01FB-4DDC-BF0F-2EA857CD02A8}" type="parTrans" cxnId="{B9C87615-F9D0-4CD0-93A2-9E9E507A94F8}">
      <dgm:prSet/>
      <dgm:spPr/>
      <dgm:t>
        <a:bodyPr/>
        <a:lstStyle/>
        <a:p>
          <a:endParaRPr lang="ru-RU"/>
        </a:p>
      </dgm:t>
    </dgm:pt>
    <dgm:pt modelId="{06213760-58AF-4764-947D-E466EC72E98E}" type="sibTrans" cxnId="{B9C87615-F9D0-4CD0-93A2-9E9E507A94F8}">
      <dgm:prSet/>
      <dgm:spPr/>
      <dgm:t>
        <a:bodyPr/>
        <a:lstStyle/>
        <a:p>
          <a:endParaRPr lang="ru-RU"/>
        </a:p>
      </dgm:t>
    </dgm:pt>
    <dgm:pt modelId="{C275F2A2-DFFA-4E29-B1C4-9E91317A1A5C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Обеспечение качественными жилищно-коммунальными услугами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AD4CB56-D181-4016-9747-1F451CC33468}" type="parTrans" cxnId="{18871778-1E86-48CA-B70B-9536AF77AB7E}">
      <dgm:prSet/>
      <dgm:spPr/>
      <dgm:t>
        <a:bodyPr/>
        <a:lstStyle/>
        <a:p>
          <a:endParaRPr lang="ru-RU"/>
        </a:p>
      </dgm:t>
    </dgm:pt>
    <dgm:pt modelId="{71F12654-4378-403F-9FFA-D3130C10A8F0}" type="sibTrans" cxnId="{18871778-1E86-48CA-B70B-9536AF77AB7E}">
      <dgm:prSet/>
      <dgm:spPr/>
      <dgm:t>
        <a:bodyPr/>
        <a:lstStyle/>
        <a:p>
          <a:endParaRPr lang="ru-RU"/>
        </a:p>
      </dgm:t>
    </dgm:pt>
    <dgm:pt modelId="{520F1B3F-8250-47B3-9098-1823D62F2CE3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Развитие транспортной системы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917B17F-A6EB-464E-9396-1176E5795E1D}" type="parTrans" cxnId="{10052571-C3A0-433E-AE2E-BBB8B9D0B08C}">
      <dgm:prSet/>
      <dgm:spPr/>
      <dgm:t>
        <a:bodyPr/>
        <a:lstStyle/>
        <a:p>
          <a:endParaRPr lang="ru-RU"/>
        </a:p>
      </dgm:t>
    </dgm:pt>
    <dgm:pt modelId="{A608A31B-E56F-4A27-B33D-3FA9A13BF033}" type="sibTrans" cxnId="{10052571-C3A0-433E-AE2E-BBB8B9D0B08C}">
      <dgm:prSet/>
      <dgm:spPr/>
      <dgm:t>
        <a:bodyPr/>
        <a:lstStyle/>
        <a:p>
          <a:endParaRPr lang="ru-RU"/>
        </a:p>
      </dgm:t>
    </dgm:pt>
    <dgm:pt modelId="{8578CA53-7BBA-4447-A133-DC98CC54FAF7}">
      <dgm:prSet phldrT="[Текст]" custT="1"/>
      <dgm:spPr/>
      <dgm:t>
        <a:bodyPr/>
        <a:lstStyle/>
        <a:p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Энергоэффективность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и развитие энергетики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C5666AA-F263-4EAC-B950-7D4E79C833C0}" type="parTrans" cxnId="{E5F04764-7660-4A41-B582-AB97A3C60880}">
      <dgm:prSet/>
      <dgm:spPr/>
      <dgm:t>
        <a:bodyPr/>
        <a:lstStyle/>
        <a:p>
          <a:endParaRPr lang="ru-RU"/>
        </a:p>
      </dgm:t>
    </dgm:pt>
    <dgm:pt modelId="{42EDCA91-3EE8-4839-98D6-CD18C9EF0531}" type="sibTrans" cxnId="{E5F04764-7660-4A41-B582-AB97A3C60880}">
      <dgm:prSet/>
      <dgm:spPr/>
      <dgm:t>
        <a:bodyPr/>
        <a:lstStyle/>
        <a:p>
          <a:endParaRPr lang="ru-RU"/>
        </a:p>
      </dgm:t>
    </dgm:pt>
    <dgm:pt modelId="{FE07C04A-1FCE-4114-9EF7-4BD383DE7DAD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ситуаций, обеспечение пожарной безопасности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E0F56A4-BEDC-402F-B070-8994ECB44114}" type="parTrans" cxnId="{1F868013-545B-4DF2-97F9-59606B8F754E}">
      <dgm:prSet/>
      <dgm:spPr/>
      <dgm:t>
        <a:bodyPr/>
        <a:lstStyle/>
        <a:p>
          <a:endParaRPr lang="ru-RU"/>
        </a:p>
      </dgm:t>
    </dgm:pt>
    <dgm:pt modelId="{9FF3F95F-12D6-404A-A077-FED7D954340A}" type="sibTrans" cxnId="{1F868013-545B-4DF2-97F9-59606B8F754E}">
      <dgm:prSet/>
      <dgm:spPr/>
      <dgm:t>
        <a:bodyPr/>
        <a:lstStyle/>
        <a:p>
          <a:endParaRPr lang="ru-RU"/>
        </a:p>
      </dgm:t>
    </dgm:pt>
    <dgm:pt modelId="{86BEA324-84D1-4734-8684-AC30B8729768}">
      <dgm:prSet phldrT="[Текст]" custT="1"/>
      <dgm:spPr/>
      <dgm:t>
        <a:bodyPr/>
        <a:lstStyle/>
        <a:p>
          <a:r>
            <a:rPr lang="ru-RU" sz="1400" smtClean="0">
              <a:latin typeface="Times New Roman" pitchFamily="18" charset="0"/>
              <a:cs typeface="Times New Roman" pitchFamily="18" charset="0"/>
            </a:rPr>
            <a:t>Обеспечение общественного порядка и противодействие преступности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9791F8B-BA17-467C-8EDB-2EDAC314E78E}" type="parTrans" cxnId="{B3D1EA13-3610-46EB-A43B-C182F42AB362}">
      <dgm:prSet/>
      <dgm:spPr/>
      <dgm:t>
        <a:bodyPr/>
        <a:lstStyle/>
        <a:p>
          <a:endParaRPr lang="ru-RU"/>
        </a:p>
      </dgm:t>
    </dgm:pt>
    <dgm:pt modelId="{2294618F-94A1-4E5D-816D-9A769B4D6018}" type="sibTrans" cxnId="{B3D1EA13-3610-46EB-A43B-C182F42AB362}">
      <dgm:prSet/>
      <dgm:spPr/>
      <dgm:t>
        <a:bodyPr/>
        <a:lstStyle/>
        <a:p>
          <a:endParaRPr lang="ru-RU"/>
        </a:p>
      </dgm:t>
    </dgm:pt>
    <dgm:pt modelId="{44FE9026-C10A-40AD-B069-B4F33A793E7D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Развитие сетей наружного освещения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C4B4641-D786-42A2-A43E-4FF03AB651D0}" type="parTrans" cxnId="{F950A15C-1817-42BA-9028-5458709314AC}">
      <dgm:prSet/>
      <dgm:spPr/>
      <dgm:t>
        <a:bodyPr/>
        <a:lstStyle/>
        <a:p>
          <a:endParaRPr lang="ru-RU"/>
        </a:p>
      </dgm:t>
    </dgm:pt>
    <dgm:pt modelId="{3B427B05-DD84-425B-AA2C-296F3237A60F}" type="sibTrans" cxnId="{F950A15C-1817-42BA-9028-5458709314AC}">
      <dgm:prSet/>
      <dgm:spPr/>
      <dgm:t>
        <a:bodyPr/>
        <a:lstStyle/>
        <a:p>
          <a:endParaRPr lang="ru-RU"/>
        </a:p>
      </dgm:t>
    </dgm:pt>
    <dgm:pt modelId="{0015652F-F6F6-4F82-B800-CCB8FD5B35A8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Управление муниципальными финансами и создание условий для эффективного управления муниципальными финансами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2F8124E-9786-46E1-AC6C-2CF76155FB9A}" type="parTrans" cxnId="{8687EAE1-ED93-4E40-9014-10AFA699BB6E}">
      <dgm:prSet/>
      <dgm:spPr/>
      <dgm:t>
        <a:bodyPr/>
        <a:lstStyle/>
        <a:p>
          <a:endParaRPr lang="ru-RU"/>
        </a:p>
      </dgm:t>
    </dgm:pt>
    <dgm:pt modelId="{CD6E125A-965A-4B93-9652-D417C896EBA8}" type="sibTrans" cxnId="{8687EAE1-ED93-4E40-9014-10AFA699BB6E}">
      <dgm:prSet/>
      <dgm:spPr/>
      <dgm:t>
        <a:bodyPr/>
        <a:lstStyle/>
        <a:p>
          <a:endParaRPr lang="ru-RU"/>
        </a:p>
      </dgm:t>
    </dgm:pt>
    <dgm:pt modelId="{80A0AE88-1EC7-4F78-A2E8-D1C2B7F13B31}">
      <dgm:prSet phldrT="[Текст]" custT="1"/>
      <dgm:spPr/>
      <dgm:t>
        <a:bodyPr/>
        <a:lstStyle/>
        <a:p>
          <a:r>
            <a:rPr lang="ru-RU" sz="1400" smtClean="0">
              <a:latin typeface="Times New Roman" pitchFamily="18" charset="0"/>
              <a:cs typeface="Times New Roman" pitchFamily="18" charset="0"/>
            </a:rPr>
            <a:t>Развитие культуры</a:t>
          </a:r>
          <a:endParaRPr lang="ru-RU" sz="1400" dirty="0" smtClean="0">
            <a:latin typeface="Times New Roman" pitchFamily="18" charset="0"/>
            <a:cs typeface="Times New Roman" pitchFamily="18" charset="0"/>
          </a:endParaRPr>
        </a:p>
      </dgm:t>
    </dgm:pt>
    <dgm:pt modelId="{A17F9DD6-B0A5-4F07-8392-411C12D45D85}" type="parTrans" cxnId="{9F648689-C002-4736-A521-43F9DD43453F}">
      <dgm:prSet/>
      <dgm:spPr/>
      <dgm:t>
        <a:bodyPr/>
        <a:lstStyle/>
        <a:p>
          <a:endParaRPr lang="ru-RU"/>
        </a:p>
      </dgm:t>
    </dgm:pt>
    <dgm:pt modelId="{5F2628C2-AD1E-42EB-B411-3EFB33A79EEF}" type="sibTrans" cxnId="{9F648689-C002-4736-A521-43F9DD43453F}">
      <dgm:prSet/>
      <dgm:spPr/>
      <dgm:t>
        <a:bodyPr/>
        <a:lstStyle/>
        <a:p>
          <a:endParaRPr lang="ru-RU"/>
        </a:p>
      </dgm:t>
    </dgm:pt>
    <dgm:pt modelId="{EC4107D7-2098-4F40-A366-CC83E6FC7DAB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Озеленение территории</a:t>
          </a:r>
        </a:p>
      </dgm:t>
    </dgm:pt>
    <dgm:pt modelId="{2C720974-BA93-4A65-8388-AE5E5C59C82F}" type="parTrans" cxnId="{CFE7B60A-8605-4EF7-846B-EDA3FF6585E3}">
      <dgm:prSet/>
      <dgm:spPr/>
      <dgm:t>
        <a:bodyPr/>
        <a:lstStyle/>
        <a:p>
          <a:endParaRPr lang="ru-RU"/>
        </a:p>
      </dgm:t>
    </dgm:pt>
    <dgm:pt modelId="{64534EAA-384A-4CA4-A6A2-9F526B0F25CB}" type="sibTrans" cxnId="{CFE7B60A-8605-4EF7-846B-EDA3FF6585E3}">
      <dgm:prSet/>
      <dgm:spPr/>
      <dgm:t>
        <a:bodyPr/>
        <a:lstStyle/>
        <a:p>
          <a:endParaRPr lang="ru-RU"/>
        </a:p>
      </dgm:t>
    </dgm:pt>
    <dgm:pt modelId="{5925F97C-96BF-4273-A223-69271D46383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Благоустройство территории</a:t>
          </a:r>
        </a:p>
      </dgm:t>
    </dgm:pt>
    <dgm:pt modelId="{A3463B03-7284-44F0-94A4-DD974D626610}" type="parTrans" cxnId="{CA2DB4B7-0B72-4FE2-8F7F-5EE06C847331}">
      <dgm:prSet/>
      <dgm:spPr/>
      <dgm:t>
        <a:bodyPr/>
        <a:lstStyle/>
        <a:p>
          <a:endParaRPr lang="ru-RU"/>
        </a:p>
      </dgm:t>
    </dgm:pt>
    <dgm:pt modelId="{3D870DFA-38CC-46E3-A5C3-6A0268460997}" type="sibTrans" cxnId="{CA2DB4B7-0B72-4FE2-8F7F-5EE06C847331}">
      <dgm:prSet/>
      <dgm:spPr/>
      <dgm:t>
        <a:bodyPr/>
        <a:lstStyle/>
        <a:p>
          <a:endParaRPr lang="ru-RU"/>
        </a:p>
      </dgm:t>
    </dgm:pt>
    <dgm:pt modelId="{19013D3F-DD22-487F-ABC2-F9E8EDAA19FE}">
      <dgm:prSet custT="1"/>
      <dgm:spPr/>
      <dgm:t>
        <a:bodyPr/>
        <a:lstStyle/>
        <a:p>
          <a:r>
            <a:rPr lang="ru-RU" sz="1400" dirty="0" smtClean="0"/>
            <a:t>Развитие физической культуры</a:t>
          </a:r>
          <a:endParaRPr lang="ru-RU" sz="1400" dirty="0"/>
        </a:p>
      </dgm:t>
    </dgm:pt>
    <dgm:pt modelId="{7A6D9024-BB6F-4E2A-969F-B3B6FA36BD84}" type="parTrans" cxnId="{EE8BF655-C512-487D-904C-572C7A15CB2F}">
      <dgm:prSet/>
      <dgm:spPr/>
      <dgm:t>
        <a:bodyPr/>
        <a:lstStyle/>
        <a:p>
          <a:endParaRPr lang="ru-RU"/>
        </a:p>
      </dgm:t>
    </dgm:pt>
    <dgm:pt modelId="{6C34F81D-6D47-4050-843B-9DE237178CA7}" type="sibTrans" cxnId="{EE8BF655-C512-487D-904C-572C7A15CB2F}">
      <dgm:prSet/>
      <dgm:spPr/>
      <dgm:t>
        <a:bodyPr/>
        <a:lstStyle/>
        <a:p>
          <a:endParaRPr lang="ru-RU"/>
        </a:p>
      </dgm:t>
    </dgm:pt>
    <dgm:pt modelId="{776B14AD-BFB1-4304-AFE4-354F5DE7DAF6}">
      <dgm:prSet/>
      <dgm:spPr/>
      <dgm:t>
        <a:bodyPr/>
        <a:lstStyle/>
        <a:p>
          <a:endParaRPr lang="ru-RU"/>
        </a:p>
      </dgm:t>
    </dgm:pt>
    <dgm:pt modelId="{6C302961-3AEA-4885-8121-6C3653F7B136}" type="parTrans" cxnId="{439DC73B-96E7-47AC-B8B1-B51244CCD349}">
      <dgm:prSet/>
      <dgm:spPr/>
      <dgm:t>
        <a:bodyPr/>
        <a:lstStyle/>
        <a:p>
          <a:endParaRPr lang="ru-RU"/>
        </a:p>
      </dgm:t>
    </dgm:pt>
    <dgm:pt modelId="{E717CCFF-75A5-46A1-8D1E-6E264DB53771}" type="sibTrans" cxnId="{439DC73B-96E7-47AC-B8B1-B51244CCD349}">
      <dgm:prSet/>
      <dgm:spPr/>
      <dgm:t>
        <a:bodyPr/>
        <a:lstStyle/>
        <a:p>
          <a:endParaRPr lang="ru-RU"/>
        </a:p>
      </dgm:t>
    </dgm:pt>
    <dgm:pt modelId="{7A3CF260-5223-4515-82C7-46D1B9850DD3}">
      <dgm:prSet custT="1"/>
      <dgm:spPr/>
      <dgm:t>
        <a:bodyPr/>
        <a:lstStyle/>
        <a:p>
          <a:r>
            <a:rPr lang="ru-RU" sz="1400" dirty="0" smtClean="0"/>
            <a:t>Доступная среда</a:t>
          </a:r>
          <a:endParaRPr lang="ru-RU" sz="1400" dirty="0"/>
        </a:p>
      </dgm:t>
    </dgm:pt>
    <dgm:pt modelId="{4EAE4EE8-3E82-4391-9F03-1F2EA60263E8}" type="parTrans" cxnId="{736018F8-F114-45D1-A97A-29EC7A8CFA92}">
      <dgm:prSet/>
      <dgm:spPr/>
      <dgm:t>
        <a:bodyPr/>
        <a:lstStyle/>
        <a:p>
          <a:endParaRPr lang="ru-RU"/>
        </a:p>
      </dgm:t>
    </dgm:pt>
    <dgm:pt modelId="{C305666C-D3F0-4A57-852C-EF30F2C6DA8D}" type="sibTrans" cxnId="{736018F8-F114-45D1-A97A-29EC7A8CFA92}">
      <dgm:prSet/>
      <dgm:spPr/>
      <dgm:t>
        <a:bodyPr/>
        <a:lstStyle/>
        <a:p>
          <a:endParaRPr lang="ru-RU"/>
        </a:p>
      </dgm:t>
    </dgm:pt>
    <dgm:pt modelId="{B80BC41D-D29F-46E6-87A5-7509A7AA0638}">
      <dgm:prSet custT="1"/>
      <dgm:spPr/>
      <dgm:t>
        <a:bodyPr/>
        <a:lstStyle/>
        <a:p>
          <a:r>
            <a:rPr lang="ru-RU" sz="1400" dirty="0" smtClean="0"/>
            <a:t>Социальная поддержка граждан</a:t>
          </a:r>
          <a:endParaRPr lang="ru-RU" sz="1400" dirty="0"/>
        </a:p>
      </dgm:t>
    </dgm:pt>
    <dgm:pt modelId="{1B7E5D06-20AE-4723-8FE8-44EF8928E0D1}" type="parTrans" cxnId="{082C8DAF-AAD5-43B6-AF9A-81C5C63EF654}">
      <dgm:prSet/>
      <dgm:spPr/>
    </dgm:pt>
    <dgm:pt modelId="{1AFE1855-5562-4970-B94A-50AB3309FAEF}" type="sibTrans" cxnId="{082C8DAF-AAD5-43B6-AF9A-81C5C63EF654}">
      <dgm:prSet/>
      <dgm:spPr/>
    </dgm:pt>
    <dgm:pt modelId="{12F3AD26-7E3F-4E41-890E-D6932517B221}" type="pres">
      <dgm:prSet presAssocID="{DC7CA94E-BC44-4A72-99FA-1FBB17DEA6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77B778-89B9-4AF3-9592-6A68A2BBFC47}" type="pres">
      <dgm:prSet presAssocID="{76C29F89-E846-4B3C-9583-5443E641F12B}" presName="parentLin" presStyleCnt="0"/>
      <dgm:spPr/>
      <dgm:t>
        <a:bodyPr/>
        <a:lstStyle/>
        <a:p>
          <a:endParaRPr lang="ru-RU"/>
        </a:p>
      </dgm:t>
    </dgm:pt>
    <dgm:pt modelId="{6EB2D841-087A-4DD0-92E1-8F0F9A1E78EA}" type="pres">
      <dgm:prSet presAssocID="{76C29F89-E846-4B3C-9583-5443E641F12B}" presName="parentLeftMargin" presStyleLbl="node1" presStyleIdx="0" presStyleCnt="14"/>
      <dgm:spPr/>
      <dgm:t>
        <a:bodyPr/>
        <a:lstStyle/>
        <a:p>
          <a:endParaRPr lang="ru-RU"/>
        </a:p>
      </dgm:t>
    </dgm:pt>
    <dgm:pt modelId="{CBA178CF-F041-461A-A970-81A7CAD9765A}" type="pres">
      <dgm:prSet presAssocID="{76C29F89-E846-4B3C-9583-5443E641F12B}" presName="parentText" presStyleLbl="node1" presStyleIdx="0" presStyleCnt="14" custScaleX="142857" custScaleY="63316" custLinFactNeighborX="-70833" custLinFactNeighborY="174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DC996-C763-4744-B031-4F33BC463564}" type="pres">
      <dgm:prSet presAssocID="{76C29F89-E846-4B3C-9583-5443E641F12B}" presName="negativeSpace" presStyleCnt="0"/>
      <dgm:spPr/>
      <dgm:t>
        <a:bodyPr/>
        <a:lstStyle/>
        <a:p>
          <a:endParaRPr lang="ru-RU"/>
        </a:p>
      </dgm:t>
    </dgm:pt>
    <dgm:pt modelId="{C3EB9474-D1E6-4ECC-AA37-6B2E63283F81}" type="pres">
      <dgm:prSet presAssocID="{76C29F89-E846-4B3C-9583-5443E641F12B}" presName="childText" presStyleLbl="conFgAcc1" presStyleIdx="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1EB00-A01C-4506-A0DE-7554F6B0A03F}" type="pres">
      <dgm:prSet presAssocID="{06213760-58AF-4764-947D-E466EC72E98E}" presName="spaceBetweenRectangles" presStyleCnt="0"/>
      <dgm:spPr/>
      <dgm:t>
        <a:bodyPr/>
        <a:lstStyle/>
        <a:p>
          <a:endParaRPr lang="ru-RU"/>
        </a:p>
      </dgm:t>
    </dgm:pt>
    <dgm:pt modelId="{FC800925-4CBE-442F-83AE-3191B1162DFD}" type="pres">
      <dgm:prSet presAssocID="{C275F2A2-DFFA-4E29-B1C4-9E91317A1A5C}" presName="parentLin" presStyleCnt="0"/>
      <dgm:spPr/>
      <dgm:t>
        <a:bodyPr/>
        <a:lstStyle/>
        <a:p>
          <a:endParaRPr lang="ru-RU"/>
        </a:p>
      </dgm:t>
    </dgm:pt>
    <dgm:pt modelId="{829AA84D-AEE8-40C0-85FD-9C15DE1B1A11}" type="pres">
      <dgm:prSet presAssocID="{C275F2A2-DFFA-4E29-B1C4-9E91317A1A5C}" presName="parentLeftMargin" presStyleLbl="node1" presStyleIdx="0" presStyleCnt="14"/>
      <dgm:spPr/>
      <dgm:t>
        <a:bodyPr/>
        <a:lstStyle/>
        <a:p>
          <a:endParaRPr lang="ru-RU"/>
        </a:p>
      </dgm:t>
    </dgm:pt>
    <dgm:pt modelId="{B6163B7B-9602-4A87-928F-405AB2AE2B4B}" type="pres">
      <dgm:prSet presAssocID="{C275F2A2-DFFA-4E29-B1C4-9E91317A1A5C}" presName="parentText" presStyleLbl="node1" presStyleIdx="1" presStyleCnt="14" custScaleX="142857" custScaleY="657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7E624-4375-489B-8DAF-FEA513A817E3}" type="pres">
      <dgm:prSet presAssocID="{C275F2A2-DFFA-4E29-B1C4-9E91317A1A5C}" presName="negativeSpace" presStyleCnt="0"/>
      <dgm:spPr/>
      <dgm:t>
        <a:bodyPr/>
        <a:lstStyle/>
        <a:p>
          <a:endParaRPr lang="ru-RU"/>
        </a:p>
      </dgm:t>
    </dgm:pt>
    <dgm:pt modelId="{68A8992D-1EAA-435A-9414-3F57F16E7473}" type="pres">
      <dgm:prSet presAssocID="{C275F2A2-DFFA-4E29-B1C4-9E91317A1A5C}" presName="childText" presStyleLbl="conFgAcc1" presStyleIdx="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AC7587-CCFF-4A49-91B1-A2A762B1A85A}" type="pres">
      <dgm:prSet presAssocID="{71F12654-4378-403F-9FFA-D3130C10A8F0}" presName="spaceBetweenRectangles" presStyleCnt="0"/>
      <dgm:spPr/>
      <dgm:t>
        <a:bodyPr/>
        <a:lstStyle/>
        <a:p>
          <a:endParaRPr lang="ru-RU"/>
        </a:p>
      </dgm:t>
    </dgm:pt>
    <dgm:pt modelId="{DCADE2C6-663F-4CDF-A638-57875AEADDA4}" type="pres">
      <dgm:prSet presAssocID="{520F1B3F-8250-47B3-9098-1823D62F2CE3}" presName="parentLin" presStyleCnt="0"/>
      <dgm:spPr/>
      <dgm:t>
        <a:bodyPr/>
        <a:lstStyle/>
        <a:p>
          <a:endParaRPr lang="ru-RU"/>
        </a:p>
      </dgm:t>
    </dgm:pt>
    <dgm:pt modelId="{2212ECCB-7D66-4342-AA77-1A9783E97120}" type="pres">
      <dgm:prSet presAssocID="{520F1B3F-8250-47B3-9098-1823D62F2CE3}" presName="parentLeftMargin" presStyleLbl="node1" presStyleIdx="1" presStyleCnt="14"/>
      <dgm:spPr/>
      <dgm:t>
        <a:bodyPr/>
        <a:lstStyle/>
        <a:p>
          <a:endParaRPr lang="ru-RU"/>
        </a:p>
      </dgm:t>
    </dgm:pt>
    <dgm:pt modelId="{69EB7AD9-5FF7-437A-A2C9-51DCAA4108F4}" type="pres">
      <dgm:prSet presAssocID="{520F1B3F-8250-47B3-9098-1823D62F2CE3}" presName="parentText" presStyleLbl="node1" presStyleIdx="2" presStyleCnt="14" custScaleX="142857" custScaleY="52698" custLinFactNeighborX="-89067" custLinFactNeighborY="-209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D453C-F0D6-4955-B631-D0DCB0CB5E99}" type="pres">
      <dgm:prSet presAssocID="{520F1B3F-8250-47B3-9098-1823D62F2CE3}" presName="negativeSpace" presStyleCnt="0"/>
      <dgm:spPr/>
      <dgm:t>
        <a:bodyPr/>
        <a:lstStyle/>
        <a:p>
          <a:endParaRPr lang="ru-RU"/>
        </a:p>
      </dgm:t>
    </dgm:pt>
    <dgm:pt modelId="{CEE83990-4AEC-415C-9C3F-F61BC0DD3B99}" type="pres">
      <dgm:prSet presAssocID="{520F1B3F-8250-47B3-9098-1823D62F2CE3}" presName="childText" presStyleLbl="conFgAcc1" presStyleIdx="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0636B-987E-42BC-8A59-969915F060C3}" type="pres">
      <dgm:prSet presAssocID="{A608A31B-E56F-4A27-B33D-3FA9A13BF033}" presName="spaceBetweenRectangles" presStyleCnt="0"/>
      <dgm:spPr/>
      <dgm:t>
        <a:bodyPr/>
        <a:lstStyle/>
        <a:p>
          <a:endParaRPr lang="ru-RU"/>
        </a:p>
      </dgm:t>
    </dgm:pt>
    <dgm:pt modelId="{EB0DE9BD-ADBE-463A-8DFF-9A5C6247CA07}" type="pres">
      <dgm:prSet presAssocID="{8578CA53-7BBA-4447-A133-DC98CC54FAF7}" presName="parentLin" presStyleCnt="0"/>
      <dgm:spPr/>
      <dgm:t>
        <a:bodyPr/>
        <a:lstStyle/>
        <a:p>
          <a:endParaRPr lang="ru-RU"/>
        </a:p>
      </dgm:t>
    </dgm:pt>
    <dgm:pt modelId="{E06F49C0-13C5-40BD-A00D-F32A4F5E8FD6}" type="pres">
      <dgm:prSet presAssocID="{8578CA53-7BBA-4447-A133-DC98CC54FAF7}" presName="parentLeftMargin" presStyleLbl="node1" presStyleIdx="2" presStyleCnt="14"/>
      <dgm:spPr/>
      <dgm:t>
        <a:bodyPr/>
        <a:lstStyle/>
        <a:p>
          <a:endParaRPr lang="ru-RU"/>
        </a:p>
      </dgm:t>
    </dgm:pt>
    <dgm:pt modelId="{FE612FDE-482D-486F-91E5-2738BCD71CCC}" type="pres">
      <dgm:prSet presAssocID="{8578CA53-7BBA-4447-A133-DC98CC54FAF7}" presName="parentText" presStyleLbl="node1" presStyleIdx="3" presStyleCnt="1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EAF67-84F4-43D8-B7C1-8829336422D5}" type="pres">
      <dgm:prSet presAssocID="{8578CA53-7BBA-4447-A133-DC98CC54FAF7}" presName="negativeSpace" presStyleCnt="0"/>
      <dgm:spPr/>
      <dgm:t>
        <a:bodyPr/>
        <a:lstStyle/>
        <a:p>
          <a:endParaRPr lang="ru-RU"/>
        </a:p>
      </dgm:t>
    </dgm:pt>
    <dgm:pt modelId="{45B0D8C7-41BB-41F8-97CB-835190A2BB22}" type="pres">
      <dgm:prSet presAssocID="{8578CA53-7BBA-4447-A133-DC98CC54FAF7}" presName="childText" presStyleLbl="conFgAcc1" presStyleIdx="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373C7-C025-41A0-9A0E-D031387DEFA7}" type="pres">
      <dgm:prSet presAssocID="{42EDCA91-3EE8-4839-98D6-CD18C9EF0531}" presName="spaceBetweenRectangles" presStyleCnt="0"/>
      <dgm:spPr/>
      <dgm:t>
        <a:bodyPr/>
        <a:lstStyle/>
        <a:p>
          <a:endParaRPr lang="ru-RU"/>
        </a:p>
      </dgm:t>
    </dgm:pt>
    <dgm:pt modelId="{2F5CACCE-F9C0-48C7-B277-9FF37935F929}" type="pres">
      <dgm:prSet presAssocID="{FE07C04A-1FCE-4114-9EF7-4BD383DE7DAD}" presName="parentLin" presStyleCnt="0"/>
      <dgm:spPr/>
      <dgm:t>
        <a:bodyPr/>
        <a:lstStyle/>
        <a:p>
          <a:endParaRPr lang="ru-RU"/>
        </a:p>
      </dgm:t>
    </dgm:pt>
    <dgm:pt modelId="{DADEC2EF-1199-41A6-83EA-5B47E11D812D}" type="pres">
      <dgm:prSet presAssocID="{FE07C04A-1FCE-4114-9EF7-4BD383DE7DAD}" presName="parentLeftMargin" presStyleLbl="node1" presStyleIdx="3" presStyleCnt="14"/>
      <dgm:spPr/>
      <dgm:t>
        <a:bodyPr/>
        <a:lstStyle/>
        <a:p>
          <a:endParaRPr lang="ru-RU"/>
        </a:p>
      </dgm:t>
    </dgm:pt>
    <dgm:pt modelId="{3DAFDEAB-88D6-457A-AC1D-AA46705CF5EE}" type="pres">
      <dgm:prSet presAssocID="{FE07C04A-1FCE-4114-9EF7-4BD383DE7DAD}" presName="parentText" presStyleLbl="node1" presStyleIdx="4" presStyleCnt="14" custScaleX="142857" custScaleY="193241" custLinFactX="-521" custLinFactNeighborX="-100000" custLinFactNeighborY="-169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B70AB-79D8-4A1B-9219-673CDF813FBB}" type="pres">
      <dgm:prSet presAssocID="{FE07C04A-1FCE-4114-9EF7-4BD383DE7DAD}" presName="negativeSpace" presStyleCnt="0"/>
      <dgm:spPr/>
      <dgm:t>
        <a:bodyPr/>
        <a:lstStyle/>
        <a:p>
          <a:endParaRPr lang="ru-RU"/>
        </a:p>
      </dgm:t>
    </dgm:pt>
    <dgm:pt modelId="{CC92380D-325B-44B4-A2B1-B93B76393D10}" type="pres">
      <dgm:prSet presAssocID="{FE07C04A-1FCE-4114-9EF7-4BD383DE7DAD}" presName="childText" presStyleLbl="conFgAcc1" presStyleIdx="4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473AFA-5AC8-47C4-B463-B0FA5A545168}" type="pres">
      <dgm:prSet presAssocID="{9FF3F95F-12D6-404A-A077-FED7D954340A}" presName="spaceBetweenRectangles" presStyleCnt="0"/>
      <dgm:spPr/>
      <dgm:t>
        <a:bodyPr/>
        <a:lstStyle/>
        <a:p>
          <a:endParaRPr lang="ru-RU"/>
        </a:p>
      </dgm:t>
    </dgm:pt>
    <dgm:pt modelId="{8E3F8D36-02DA-44AD-88FF-8146FF7D4417}" type="pres">
      <dgm:prSet presAssocID="{44FE9026-C10A-40AD-B069-B4F33A793E7D}" presName="parentLin" presStyleCnt="0"/>
      <dgm:spPr/>
      <dgm:t>
        <a:bodyPr/>
        <a:lstStyle/>
        <a:p>
          <a:endParaRPr lang="ru-RU"/>
        </a:p>
      </dgm:t>
    </dgm:pt>
    <dgm:pt modelId="{A941948D-9E72-4E20-A864-342CE9D63D2D}" type="pres">
      <dgm:prSet presAssocID="{44FE9026-C10A-40AD-B069-B4F33A793E7D}" presName="parentLeftMargin" presStyleLbl="node1" presStyleIdx="4" presStyleCnt="14"/>
      <dgm:spPr/>
      <dgm:t>
        <a:bodyPr/>
        <a:lstStyle/>
        <a:p>
          <a:endParaRPr lang="ru-RU"/>
        </a:p>
      </dgm:t>
    </dgm:pt>
    <dgm:pt modelId="{9DD45381-CAD9-4851-B7D9-85B262B112BF}" type="pres">
      <dgm:prSet presAssocID="{44FE9026-C10A-40AD-B069-B4F33A793E7D}" presName="parentText" presStyleLbl="node1" presStyleIdx="5" presStyleCnt="14" custScaleX="142857" custLinFactX="-521" custLinFactNeighborX="-100000" custLinFactNeighborY="57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57A41-838B-4BDA-8C57-F87EB47B6555}" type="pres">
      <dgm:prSet presAssocID="{44FE9026-C10A-40AD-B069-B4F33A793E7D}" presName="negativeSpace" presStyleCnt="0"/>
      <dgm:spPr/>
      <dgm:t>
        <a:bodyPr/>
        <a:lstStyle/>
        <a:p>
          <a:endParaRPr lang="ru-RU"/>
        </a:p>
      </dgm:t>
    </dgm:pt>
    <dgm:pt modelId="{0C314F67-8BD6-4C30-B829-A7A9877B5044}" type="pres">
      <dgm:prSet presAssocID="{44FE9026-C10A-40AD-B069-B4F33A793E7D}" presName="childText" presStyleLbl="conFgAcc1" presStyleIdx="5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623C7-42A0-49EA-A0C8-FF53C7E8A910}" type="pres">
      <dgm:prSet presAssocID="{3B427B05-DD84-425B-AA2C-296F3237A60F}" presName="spaceBetweenRectangles" presStyleCnt="0"/>
      <dgm:spPr/>
      <dgm:t>
        <a:bodyPr/>
        <a:lstStyle/>
        <a:p>
          <a:endParaRPr lang="ru-RU"/>
        </a:p>
      </dgm:t>
    </dgm:pt>
    <dgm:pt modelId="{DF52D0D1-2C2E-4F0D-BB99-F694FB69D3FE}" type="pres">
      <dgm:prSet presAssocID="{0015652F-F6F6-4F82-B800-CCB8FD5B35A8}" presName="parentLin" presStyleCnt="0"/>
      <dgm:spPr/>
      <dgm:t>
        <a:bodyPr/>
        <a:lstStyle/>
        <a:p>
          <a:endParaRPr lang="ru-RU"/>
        </a:p>
      </dgm:t>
    </dgm:pt>
    <dgm:pt modelId="{F3C6B540-4047-4C1C-BF25-C6636DB96AC3}" type="pres">
      <dgm:prSet presAssocID="{0015652F-F6F6-4F82-B800-CCB8FD5B35A8}" presName="parentLeftMargin" presStyleLbl="node1" presStyleIdx="5" presStyleCnt="14"/>
      <dgm:spPr/>
      <dgm:t>
        <a:bodyPr/>
        <a:lstStyle/>
        <a:p>
          <a:endParaRPr lang="ru-RU"/>
        </a:p>
      </dgm:t>
    </dgm:pt>
    <dgm:pt modelId="{0125E116-14ED-4E0F-9A87-F7FB7F8317F7}" type="pres">
      <dgm:prSet presAssocID="{0015652F-F6F6-4F82-B800-CCB8FD5B35A8}" presName="parentText" presStyleLbl="node1" presStyleIdx="6" presStyleCnt="14" custScaleX="142857" custScaleY="1711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F0243B-C1B7-4638-9022-2780869D547E}" type="pres">
      <dgm:prSet presAssocID="{0015652F-F6F6-4F82-B800-CCB8FD5B35A8}" presName="negativeSpace" presStyleCnt="0"/>
      <dgm:spPr/>
      <dgm:t>
        <a:bodyPr/>
        <a:lstStyle/>
        <a:p>
          <a:endParaRPr lang="ru-RU"/>
        </a:p>
      </dgm:t>
    </dgm:pt>
    <dgm:pt modelId="{0FF76334-32A1-43A0-A5CA-E0AF4AE3A6A6}" type="pres">
      <dgm:prSet presAssocID="{0015652F-F6F6-4F82-B800-CCB8FD5B35A8}" presName="childText" presStyleLbl="conFgAcc1" presStyleIdx="6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50F238-C267-4D1E-94D5-01BD5446B7F9}" type="pres">
      <dgm:prSet presAssocID="{CD6E125A-965A-4B93-9652-D417C896EBA8}" presName="spaceBetweenRectangles" presStyleCnt="0"/>
      <dgm:spPr/>
      <dgm:t>
        <a:bodyPr/>
        <a:lstStyle/>
        <a:p>
          <a:endParaRPr lang="ru-RU"/>
        </a:p>
      </dgm:t>
    </dgm:pt>
    <dgm:pt modelId="{4903EA4B-B167-48E8-96E8-4749060D9E4A}" type="pres">
      <dgm:prSet presAssocID="{86BEA324-84D1-4734-8684-AC30B8729768}" presName="parentLin" presStyleCnt="0"/>
      <dgm:spPr/>
      <dgm:t>
        <a:bodyPr/>
        <a:lstStyle/>
        <a:p>
          <a:endParaRPr lang="ru-RU"/>
        </a:p>
      </dgm:t>
    </dgm:pt>
    <dgm:pt modelId="{299A887C-57D2-49E5-9BFE-14FC8F219D08}" type="pres">
      <dgm:prSet presAssocID="{86BEA324-84D1-4734-8684-AC30B8729768}" presName="parentLeftMargin" presStyleLbl="node1" presStyleIdx="6" presStyleCnt="14"/>
      <dgm:spPr/>
      <dgm:t>
        <a:bodyPr/>
        <a:lstStyle/>
        <a:p>
          <a:endParaRPr lang="ru-RU"/>
        </a:p>
      </dgm:t>
    </dgm:pt>
    <dgm:pt modelId="{D4077C62-63A7-4B49-8384-137E2EAD5759}" type="pres">
      <dgm:prSet presAssocID="{86BEA324-84D1-4734-8684-AC30B8729768}" presName="parentText" presStyleLbl="node1" presStyleIdx="7" presStyleCnt="14" custScaleX="142857" custLinFactNeighborX="-16132" custLinFactNeighborY="54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0EF0B-7BA2-4BDB-95B4-DD6A7B897BB1}" type="pres">
      <dgm:prSet presAssocID="{86BEA324-84D1-4734-8684-AC30B8729768}" presName="negativeSpace" presStyleCnt="0"/>
      <dgm:spPr/>
      <dgm:t>
        <a:bodyPr/>
        <a:lstStyle/>
        <a:p>
          <a:endParaRPr lang="ru-RU"/>
        </a:p>
      </dgm:t>
    </dgm:pt>
    <dgm:pt modelId="{BFB397DD-8D0D-4C46-ABD4-74335D0D2C5F}" type="pres">
      <dgm:prSet presAssocID="{86BEA324-84D1-4734-8684-AC30B8729768}" presName="childText" presStyleLbl="conFgAcc1" presStyleIdx="7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5EE724-A15C-4355-B2E8-27F573E6BEDB}" type="pres">
      <dgm:prSet presAssocID="{2294618F-94A1-4E5D-816D-9A769B4D6018}" presName="spaceBetweenRectangles" presStyleCnt="0"/>
      <dgm:spPr/>
      <dgm:t>
        <a:bodyPr/>
        <a:lstStyle/>
        <a:p>
          <a:endParaRPr lang="ru-RU"/>
        </a:p>
      </dgm:t>
    </dgm:pt>
    <dgm:pt modelId="{C1C8812E-5A2D-4690-881F-C8270C1F90A6}" type="pres">
      <dgm:prSet presAssocID="{80A0AE88-1EC7-4F78-A2E8-D1C2B7F13B31}" presName="parentLin" presStyleCnt="0"/>
      <dgm:spPr/>
      <dgm:t>
        <a:bodyPr/>
        <a:lstStyle/>
        <a:p>
          <a:endParaRPr lang="ru-RU"/>
        </a:p>
      </dgm:t>
    </dgm:pt>
    <dgm:pt modelId="{269BF41B-AF5F-42CC-8A67-7A7E9230F7EA}" type="pres">
      <dgm:prSet presAssocID="{80A0AE88-1EC7-4F78-A2E8-D1C2B7F13B31}" presName="parentLeftMargin" presStyleLbl="node1" presStyleIdx="7" presStyleCnt="14"/>
      <dgm:spPr/>
      <dgm:t>
        <a:bodyPr/>
        <a:lstStyle/>
        <a:p>
          <a:endParaRPr lang="ru-RU"/>
        </a:p>
      </dgm:t>
    </dgm:pt>
    <dgm:pt modelId="{E9C3829B-39BF-4E11-B0F4-0C16D46356B6}" type="pres">
      <dgm:prSet presAssocID="{80A0AE88-1EC7-4F78-A2E8-D1C2B7F13B31}" presName="parentText" presStyleLbl="node1" presStyleIdx="8" presStyleCnt="14" custScaleX="142857" custScaleY="62619" custLinFactX="-2437" custLinFactNeighborX="-100000" custLinFactNeighborY="-286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BEEFD-7638-44EB-9FF0-09C7C43E0BD5}" type="pres">
      <dgm:prSet presAssocID="{80A0AE88-1EC7-4F78-A2E8-D1C2B7F13B31}" presName="negativeSpace" presStyleCnt="0"/>
      <dgm:spPr/>
      <dgm:t>
        <a:bodyPr/>
        <a:lstStyle/>
        <a:p>
          <a:endParaRPr lang="ru-RU"/>
        </a:p>
      </dgm:t>
    </dgm:pt>
    <dgm:pt modelId="{C4618B7E-DA9D-4E43-9361-2FF02980DAA1}" type="pres">
      <dgm:prSet presAssocID="{80A0AE88-1EC7-4F78-A2E8-D1C2B7F13B31}" presName="childText" presStyleLbl="conFgAcc1" presStyleIdx="8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AF77F-C667-4F5C-A266-708BB3A53DEC}" type="pres">
      <dgm:prSet presAssocID="{5F2628C2-AD1E-42EB-B411-3EFB33A79EEF}" presName="spaceBetweenRectangles" presStyleCnt="0"/>
      <dgm:spPr/>
      <dgm:t>
        <a:bodyPr/>
        <a:lstStyle/>
        <a:p>
          <a:endParaRPr lang="ru-RU"/>
        </a:p>
      </dgm:t>
    </dgm:pt>
    <dgm:pt modelId="{230B065B-F5B3-4447-9A4D-93E4C535A4CB}" type="pres">
      <dgm:prSet presAssocID="{EC4107D7-2098-4F40-A366-CC83E6FC7DAB}" presName="parentLin" presStyleCnt="0"/>
      <dgm:spPr/>
      <dgm:t>
        <a:bodyPr/>
        <a:lstStyle/>
        <a:p>
          <a:endParaRPr lang="ru-RU"/>
        </a:p>
      </dgm:t>
    </dgm:pt>
    <dgm:pt modelId="{5D0D08DE-3466-4FFB-9ADD-740A4F95D117}" type="pres">
      <dgm:prSet presAssocID="{EC4107D7-2098-4F40-A366-CC83E6FC7DAB}" presName="parentLeftMargin" presStyleLbl="node1" presStyleIdx="8" presStyleCnt="14"/>
      <dgm:spPr/>
      <dgm:t>
        <a:bodyPr/>
        <a:lstStyle/>
        <a:p>
          <a:endParaRPr lang="ru-RU"/>
        </a:p>
      </dgm:t>
    </dgm:pt>
    <dgm:pt modelId="{A18DC312-34CE-46D1-B969-D82E13DC5E39}" type="pres">
      <dgm:prSet presAssocID="{EC4107D7-2098-4F40-A366-CC83E6FC7DAB}" presName="parentText" presStyleLbl="node1" presStyleIdx="9" presStyleCnt="14" custScaleX="142857" custLinFactNeighborX="-89067" custLinFactNeighborY="-368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2D887-EFC2-4455-BBDA-4DFED2772865}" type="pres">
      <dgm:prSet presAssocID="{EC4107D7-2098-4F40-A366-CC83E6FC7DAB}" presName="negativeSpace" presStyleCnt="0"/>
      <dgm:spPr/>
      <dgm:t>
        <a:bodyPr/>
        <a:lstStyle/>
        <a:p>
          <a:endParaRPr lang="ru-RU"/>
        </a:p>
      </dgm:t>
    </dgm:pt>
    <dgm:pt modelId="{DC89F264-E56F-4355-99EB-BC824C30C55D}" type="pres">
      <dgm:prSet presAssocID="{EC4107D7-2098-4F40-A366-CC83E6FC7DAB}" presName="childText" presStyleLbl="conFgAcc1" presStyleIdx="9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88526-D12E-4D20-AF2F-C7875A0DE9C1}" type="pres">
      <dgm:prSet presAssocID="{64534EAA-384A-4CA4-A6A2-9F526B0F25CB}" presName="spaceBetweenRectangles" presStyleCnt="0"/>
      <dgm:spPr/>
      <dgm:t>
        <a:bodyPr/>
        <a:lstStyle/>
        <a:p>
          <a:endParaRPr lang="ru-RU"/>
        </a:p>
      </dgm:t>
    </dgm:pt>
    <dgm:pt modelId="{154EFB4B-9825-4900-A73B-86A4D20ECE7F}" type="pres">
      <dgm:prSet presAssocID="{5925F97C-96BF-4273-A223-69271D463835}" presName="parentLin" presStyleCnt="0"/>
      <dgm:spPr/>
      <dgm:t>
        <a:bodyPr/>
        <a:lstStyle/>
        <a:p>
          <a:endParaRPr lang="ru-RU"/>
        </a:p>
      </dgm:t>
    </dgm:pt>
    <dgm:pt modelId="{D2A5360F-7EEC-43C7-BBE3-ECB6DA961617}" type="pres">
      <dgm:prSet presAssocID="{5925F97C-96BF-4273-A223-69271D463835}" presName="parentLeftMargin" presStyleLbl="node1" presStyleIdx="9" presStyleCnt="14"/>
      <dgm:spPr/>
      <dgm:t>
        <a:bodyPr/>
        <a:lstStyle/>
        <a:p>
          <a:endParaRPr lang="ru-RU"/>
        </a:p>
      </dgm:t>
    </dgm:pt>
    <dgm:pt modelId="{90B0A56A-254A-4F8F-B9CA-F0DFE367C95C}" type="pres">
      <dgm:prSet presAssocID="{5925F97C-96BF-4273-A223-69271D463835}" presName="parentText" presStyleLbl="node1" presStyleIdx="10" presStyleCnt="1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5B09C7-C301-4A61-9F45-A4121CF3D021}" type="pres">
      <dgm:prSet presAssocID="{5925F97C-96BF-4273-A223-69271D463835}" presName="negativeSpace" presStyleCnt="0"/>
      <dgm:spPr/>
      <dgm:t>
        <a:bodyPr/>
        <a:lstStyle/>
        <a:p>
          <a:endParaRPr lang="ru-RU"/>
        </a:p>
      </dgm:t>
    </dgm:pt>
    <dgm:pt modelId="{66E160E4-2AC6-4A4B-8B3C-FA53178FBD01}" type="pres">
      <dgm:prSet presAssocID="{5925F97C-96BF-4273-A223-69271D463835}" presName="childText" presStyleLbl="conFgAcc1" presStyleIdx="10" presStyleCnt="14" custScaleY="46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8F16D-4765-4EE7-BAE2-AC4919F4BCEE}" type="pres">
      <dgm:prSet presAssocID="{3D870DFA-38CC-46E3-A5C3-6A0268460997}" presName="spaceBetweenRectangles" presStyleCnt="0"/>
      <dgm:spPr/>
      <dgm:t>
        <a:bodyPr/>
        <a:lstStyle/>
        <a:p>
          <a:endParaRPr lang="ru-RU"/>
        </a:p>
      </dgm:t>
    </dgm:pt>
    <dgm:pt modelId="{A6512D19-E641-40D5-B8DB-23408757B10E}" type="pres">
      <dgm:prSet presAssocID="{19013D3F-DD22-487F-ABC2-F9E8EDAA19FE}" presName="parentLin" presStyleCnt="0"/>
      <dgm:spPr/>
      <dgm:t>
        <a:bodyPr/>
        <a:lstStyle/>
        <a:p>
          <a:endParaRPr lang="ru-RU"/>
        </a:p>
      </dgm:t>
    </dgm:pt>
    <dgm:pt modelId="{5568E7F2-F1FF-46A5-A8A6-C975CD27F28F}" type="pres">
      <dgm:prSet presAssocID="{19013D3F-DD22-487F-ABC2-F9E8EDAA19FE}" presName="parentLeftMargin" presStyleLbl="node1" presStyleIdx="10" presStyleCnt="14"/>
      <dgm:spPr/>
      <dgm:t>
        <a:bodyPr/>
        <a:lstStyle/>
        <a:p>
          <a:endParaRPr lang="ru-RU"/>
        </a:p>
      </dgm:t>
    </dgm:pt>
    <dgm:pt modelId="{12E43349-BEA3-4BA6-BFEA-D04C433D5FE2}" type="pres">
      <dgm:prSet presAssocID="{19013D3F-DD22-487F-ABC2-F9E8EDAA19FE}" presName="parentText" presStyleLbl="node1" presStyleIdx="11" presStyleCnt="14" custLinFactNeighborX="7512" custLinFactNeighborY="190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FD6448-1475-4549-BD7A-8C5D6F733B44}" type="pres">
      <dgm:prSet presAssocID="{19013D3F-DD22-487F-ABC2-F9E8EDAA19FE}" presName="negativeSpace" presStyleCnt="0"/>
      <dgm:spPr/>
      <dgm:t>
        <a:bodyPr/>
        <a:lstStyle/>
        <a:p>
          <a:endParaRPr lang="ru-RU"/>
        </a:p>
      </dgm:t>
    </dgm:pt>
    <dgm:pt modelId="{A037C2EE-0A04-425A-9017-39BDE78E7A8E}" type="pres">
      <dgm:prSet presAssocID="{19013D3F-DD22-487F-ABC2-F9E8EDAA19FE}" presName="childText" presStyleLbl="conFgAcc1" presStyleIdx="1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17C222-6624-4A57-ACA5-93A9CB676B61}" type="pres">
      <dgm:prSet presAssocID="{6C34F81D-6D47-4050-843B-9DE237178CA7}" presName="spaceBetweenRectangles" presStyleCnt="0"/>
      <dgm:spPr/>
      <dgm:t>
        <a:bodyPr/>
        <a:lstStyle/>
        <a:p>
          <a:endParaRPr lang="ru-RU"/>
        </a:p>
      </dgm:t>
    </dgm:pt>
    <dgm:pt modelId="{CDA46D6A-86A6-48A0-8790-7EB302D68AD3}" type="pres">
      <dgm:prSet presAssocID="{7A3CF260-5223-4515-82C7-46D1B9850DD3}" presName="parentLin" presStyleCnt="0"/>
      <dgm:spPr/>
      <dgm:t>
        <a:bodyPr/>
        <a:lstStyle/>
        <a:p>
          <a:endParaRPr lang="ru-RU"/>
        </a:p>
      </dgm:t>
    </dgm:pt>
    <dgm:pt modelId="{6BDF4E22-235B-416D-A625-0F52806F01E4}" type="pres">
      <dgm:prSet presAssocID="{7A3CF260-5223-4515-82C7-46D1B9850DD3}" presName="parentLeftMargin" presStyleLbl="node1" presStyleIdx="11" presStyleCnt="14"/>
      <dgm:spPr/>
      <dgm:t>
        <a:bodyPr/>
        <a:lstStyle/>
        <a:p>
          <a:endParaRPr lang="ru-RU"/>
        </a:p>
      </dgm:t>
    </dgm:pt>
    <dgm:pt modelId="{4092B5CB-F04E-4ACC-B024-1A3385AAF13C}" type="pres">
      <dgm:prSet presAssocID="{7A3CF260-5223-4515-82C7-46D1B9850DD3}" presName="parentText" presStyleLbl="node1" presStyleIdx="1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A5CA7F-99FD-4EC4-B229-C32DE9FB5EC8}" type="pres">
      <dgm:prSet presAssocID="{7A3CF260-5223-4515-82C7-46D1B9850DD3}" presName="negativeSpace" presStyleCnt="0"/>
      <dgm:spPr/>
      <dgm:t>
        <a:bodyPr/>
        <a:lstStyle/>
        <a:p>
          <a:endParaRPr lang="ru-RU"/>
        </a:p>
      </dgm:t>
    </dgm:pt>
    <dgm:pt modelId="{4FAC209A-6A97-441F-A2BE-68893E9168B9}" type="pres">
      <dgm:prSet presAssocID="{7A3CF260-5223-4515-82C7-46D1B9850DD3}" presName="childText" presStyleLbl="conFgAcc1" presStyleIdx="1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591F9-D9CA-43AC-883A-C5D2B9E266B5}" type="pres">
      <dgm:prSet presAssocID="{C305666C-D3F0-4A57-852C-EF30F2C6DA8D}" presName="spaceBetweenRectangles" presStyleCnt="0"/>
      <dgm:spPr/>
      <dgm:t>
        <a:bodyPr/>
        <a:lstStyle/>
        <a:p>
          <a:endParaRPr lang="ru-RU"/>
        </a:p>
      </dgm:t>
    </dgm:pt>
    <dgm:pt modelId="{543D6DFC-C204-467E-90AE-4BF69B47AA02}" type="pres">
      <dgm:prSet presAssocID="{B80BC41D-D29F-46E6-87A5-7509A7AA0638}" presName="parentLin" presStyleCnt="0"/>
      <dgm:spPr/>
      <dgm:t>
        <a:bodyPr/>
        <a:lstStyle/>
        <a:p>
          <a:endParaRPr lang="ru-RU"/>
        </a:p>
      </dgm:t>
    </dgm:pt>
    <dgm:pt modelId="{78C69EF5-1919-47CC-8C6B-6DD37741D5AB}" type="pres">
      <dgm:prSet presAssocID="{B80BC41D-D29F-46E6-87A5-7509A7AA0638}" presName="parentLeftMargin" presStyleLbl="node1" presStyleIdx="12" presStyleCnt="14"/>
      <dgm:spPr/>
      <dgm:t>
        <a:bodyPr/>
        <a:lstStyle/>
        <a:p>
          <a:endParaRPr lang="ru-RU"/>
        </a:p>
      </dgm:t>
    </dgm:pt>
    <dgm:pt modelId="{BCA80D7E-F587-4B22-BBCB-B2EBD11A908B}" type="pres">
      <dgm:prSet presAssocID="{B80BC41D-D29F-46E6-87A5-7509A7AA0638}" presName="parentText" presStyleLbl="node1" presStyleIdx="1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151659-6592-4C7D-A9B4-86B12F322DEF}" type="pres">
      <dgm:prSet presAssocID="{B80BC41D-D29F-46E6-87A5-7509A7AA0638}" presName="negativeSpace" presStyleCnt="0"/>
      <dgm:spPr/>
      <dgm:t>
        <a:bodyPr/>
        <a:lstStyle/>
        <a:p>
          <a:endParaRPr lang="ru-RU"/>
        </a:p>
      </dgm:t>
    </dgm:pt>
    <dgm:pt modelId="{7F6A0544-5D4E-4F95-B5AE-A13290E042AF}" type="pres">
      <dgm:prSet presAssocID="{B80BC41D-D29F-46E6-87A5-7509A7AA0638}" presName="childText" presStyleLbl="conFgAcc1" presStyleIdx="1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868013-545B-4DF2-97F9-59606B8F754E}" srcId="{DC7CA94E-BC44-4A72-99FA-1FBB17DEA647}" destId="{FE07C04A-1FCE-4114-9EF7-4BD383DE7DAD}" srcOrd="4" destOrd="0" parTransId="{EE0F56A4-BEDC-402F-B070-8994ECB44114}" sibTransId="{9FF3F95F-12D6-404A-A077-FED7D954340A}"/>
    <dgm:cxn modelId="{439DC73B-96E7-47AC-B8B1-B51244CCD349}" srcId="{76C29F89-E846-4B3C-9583-5443E641F12B}" destId="{776B14AD-BFB1-4304-AFE4-354F5DE7DAF6}" srcOrd="0" destOrd="0" parTransId="{6C302961-3AEA-4885-8121-6C3653F7B136}" sibTransId="{E717CCFF-75A5-46A1-8D1E-6E264DB53771}"/>
    <dgm:cxn modelId="{EFAF48BF-A58D-478C-9B75-D6424975BB2E}" type="presOf" srcId="{5925F97C-96BF-4273-A223-69271D463835}" destId="{90B0A56A-254A-4F8F-B9CA-F0DFE367C95C}" srcOrd="1" destOrd="0" presId="urn:microsoft.com/office/officeart/2005/8/layout/list1"/>
    <dgm:cxn modelId="{90AE9EF3-7F0D-463D-A8CE-BAB8FA282D3A}" type="presOf" srcId="{19013D3F-DD22-487F-ABC2-F9E8EDAA19FE}" destId="{12E43349-BEA3-4BA6-BFEA-D04C433D5FE2}" srcOrd="1" destOrd="0" presId="urn:microsoft.com/office/officeart/2005/8/layout/list1"/>
    <dgm:cxn modelId="{B9C87615-F9D0-4CD0-93A2-9E9E507A94F8}" srcId="{DC7CA94E-BC44-4A72-99FA-1FBB17DEA647}" destId="{76C29F89-E846-4B3C-9583-5443E641F12B}" srcOrd="0" destOrd="0" parTransId="{213C81FD-01FB-4DDC-BF0F-2EA857CD02A8}" sibTransId="{06213760-58AF-4764-947D-E466EC72E98E}"/>
    <dgm:cxn modelId="{CECF6273-C1D1-4B26-8CF0-2A9A0457697A}" type="presOf" srcId="{86BEA324-84D1-4734-8684-AC30B8729768}" destId="{299A887C-57D2-49E5-9BFE-14FC8F219D08}" srcOrd="0" destOrd="0" presId="urn:microsoft.com/office/officeart/2005/8/layout/list1"/>
    <dgm:cxn modelId="{9C4E517E-8FB7-45E8-BE92-EB99AE8EB60F}" type="presOf" srcId="{19013D3F-DD22-487F-ABC2-F9E8EDAA19FE}" destId="{5568E7F2-F1FF-46A5-A8A6-C975CD27F28F}" srcOrd="0" destOrd="0" presId="urn:microsoft.com/office/officeart/2005/8/layout/list1"/>
    <dgm:cxn modelId="{1039F282-9DB3-480F-83AE-694C1E6C8775}" type="presOf" srcId="{EC4107D7-2098-4F40-A366-CC83E6FC7DAB}" destId="{A18DC312-34CE-46D1-B969-D82E13DC5E39}" srcOrd="1" destOrd="0" presId="urn:microsoft.com/office/officeart/2005/8/layout/list1"/>
    <dgm:cxn modelId="{24EBF852-4957-4679-8186-21A2DDB3A2AD}" type="presOf" srcId="{44FE9026-C10A-40AD-B069-B4F33A793E7D}" destId="{9DD45381-CAD9-4851-B7D9-85B262B112BF}" srcOrd="1" destOrd="0" presId="urn:microsoft.com/office/officeart/2005/8/layout/list1"/>
    <dgm:cxn modelId="{8B68343B-93D2-46AB-B257-5BF528CF8516}" type="presOf" srcId="{B80BC41D-D29F-46E6-87A5-7509A7AA0638}" destId="{78C69EF5-1919-47CC-8C6B-6DD37741D5AB}" srcOrd="0" destOrd="0" presId="urn:microsoft.com/office/officeart/2005/8/layout/list1"/>
    <dgm:cxn modelId="{8CBC25CD-9CBF-4D5A-A0BF-3FD45EC3D55A}" type="presOf" srcId="{8578CA53-7BBA-4447-A133-DC98CC54FAF7}" destId="{FE612FDE-482D-486F-91E5-2738BCD71CCC}" srcOrd="1" destOrd="0" presId="urn:microsoft.com/office/officeart/2005/8/layout/list1"/>
    <dgm:cxn modelId="{036CF8BD-B470-4508-9F9F-C1A5059BFCE8}" type="presOf" srcId="{DC7CA94E-BC44-4A72-99FA-1FBB17DEA647}" destId="{12F3AD26-7E3F-4E41-890E-D6932517B221}" srcOrd="0" destOrd="0" presId="urn:microsoft.com/office/officeart/2005/8/layout/list1"/>
    <dgm:cxn modelId="{0E0D88A6-ED81-4E50-BC45-450EC8FF50E4}" type="presOf" srcId="{7A3CF260-5223-4515-82C7-46D1B9850DD3}" destId="{6BDF4E22-235B-416D-A625-0F52806F01E4}" srcOrd="0" destOrd="0" presId="urn:microsoft.com/office/officeart/2005/8/layout/list1"/>
    <dgm:cxn modelId="{44A60930-484C-4928-942F-D600429649D5}" type="presOf" srcId="{76C29F89-E846-4B3C-9583-5443E641F12B}" destId="{CBA178CF-F041-461A-A970-81A7CAD9765A}" srcOrd="1" destOrd="0" presId="urn:microsoft.com/office/officeart/2005/8/layout/list1"/>
    <dgm:cxn modelId="{8687EAE1-ED93-4E40-9014-10AFA699BB6E}" srcId="{DC7CA94E-BC44-4A72-99FA-1FBB17DEA647}" destId="{0015652F-F6F6-4F82-B800-CCB8FD5B35A8}" srcOrd="6" destOrd="0" parTransId="{E2F8124E-9786-46E1-AC6C-2CF76155FB9A}" sibTransId="{CD6E125A-965A-4B93-9652-D417C896EBA8}"/>
    <dgm:cxn modelId="{F54267AA-6021-4361-9D54-F53CFBE4E270}" type="presOf" srcId="{80A0AE88-1EC7-4F78-A2E8-D1C2B7F13B31}" destId="{269BF41B-AF5F-42CC-8A67-7A7E9230F7EA}" srcOrd="0" destOrd="0" presId="urn:microsoft.com/office/officeart/2005/8/layout/list1"/>
    <dgm:cxn modelId="{EED8681E-79A5-44BA-B6F2-B0098D383121}" type="presOf" srcId="{0015652F-F6F6-4F82-B800-CCB8FD5B35A8}" destId="{0125E116-14ED-4E0F-9A87-F7FB7F8317F7}" srcOrd="1" destOrd="0" presId="urn:microsoft.com/office/officeart/2005/8/layout/list1"/>
    <dgm:cxn modelId="{DB7C56D5-894C-4A23-B5DD-0E59A2FDCEF4}" type="presOf" srcId="{FE07C04A-1FCE-4114-9EF7-4BD383DE7DAD}" destId="{DADEC2EF-1199-41A6-83EA-5B47E11D812D}" srcOrd="0" destOrd="0" presId="urn:microsoft.com/office/officeart/2005/8/layout/list1"/>
    <dgm:cxn modelId="{EE8BF655-C512-487D-904C-572C7A15CB2F}" srcId="{DC7CA94E-BC44-4A72-99FA-1FBB17DEA647}" destId="{19013D3F-DD22-487F-ABC2-F9E8EDAA19FE}" srcOrd="11" destOrd="0" parTransId="{7A6D9024-BB6F-4E2A-969F-B3B6FA36BD84}" sibTransId="{6C34F81D-6D47-4050-843B-9DE237178CA7}"/>
    <dgm:cxn modelId="{736018F8-F114-45D1-A97A-29EC7A8CFA92}" srcId="{DC7CA94E-BC44-4A72-99FA-1FBB17DEA647}" destId="{7A3CF260-5223-4515-82C7-46D1B9850DD3}" srcOrd="12" destOrd="0" parTransId="{4EAE4EE8-3E82-4391-9F03-1F2EA60263E8}" sibTransId="{C305666C-D3F0-4A57-852C-EF30F2C6DA8D}"/>
    <dgm:cxn modelId="{9F648689-C002-4736-A521-43F9DD43453F}" srcId="{DC7CA94E-BC44-4A72-99FA-1FBB17DEA647}" destId="{80A0AE88-1EC7-4F78-A2E8-D1C2B7F13B31}" srcOrd="8" destOrd="0" parTransId="{A17F9DD6-B0A5-4F07-8392-411C12D45D85}" sibTransId="{5F2628C2-AD1E-42EB-B411-3EFB33A79EEF}"/>
    <dgm:cxn modelId="{5C560594-6E4C-47F1-97BB-24071F744DD4}" type="presOf" srcId="{0015652F-F6F6-4F82-B800-CCB8FD5B35A8}" destId="{F3C6B540-4047-4C1C-BF25-C6636DB96AC3}" srcOrd="0" destOrd="0" presId="urn:microsoft.com/office/officeart/2005/8/layout/list1"/>
    <dgm:cxn modelId="{B3D1EA13-3610-46EB-A43B-C182F42AB362}" srcId="{DC7CA94E-BC44-4A72-99FA-1FBB17DEA647}" destId="{86BEA324-84D1-4734-8684-AC30B8729768}" srcOrd="7" destOrd="0" parTransId="{59791F8B-BA17-467C-8EDB-2EDAC314E78E}" sibTransId="{2294618F-94A1-4E5D-816D-9A769B4D6018}"/>
    <dgm:cxn modelId="{1CA6144C-FECB-4DF7-AC04-40AB0BE6B469}" type="presOf" srcId="{C275F2A2-DFFA-4E29-B1C4-9E91317A1A5C}" destId="{829AA84D-AEE8-40C0-85FD-9C15DE1B1A11}" srcOrd="0" destOrd="0" presId="urn:microsoft.com/office/officeart/2005/8/layout/list1"/>
    <dgm:cxn modelId="{FB838B0F-5387-49EA-9EC3-AEA21EF06220}" type="presOf" srcId="{B80BC41D-D29F-46E6-87A5-7509A7AA0638}" destId="{BCA80D7E-F587-4B22-BBCB-B2EBD11A908B}" srcOrd="1" destOrd="0" presId="urn:microsoft.com/office/officeart/2005/8/layout/list1"/>
    <dgm:cxn modelId="{CFE7B60A-8605-4EF7-846B-EDA3FF6585E3}" srcId="{DC7CA94E-BC44-4A72-99FA-1FBB17DEA647}" destId="{EC4107D7-2098-4F40-A366-CC83E6FC7DAB}" srcOrd="9" destOrd="0" parTransId="{2C720974-BA93-4A65-8388-AE5E5C59C82F}" sibTransId="{64534EAA-384A-4CA4-A6A2-9F526B0F25CB}"/>
    <dgm:cxn modelId="{8CA126C6-0EE6-4D74-BB91-3A8B6A7A2E77}" type="presOf" srcId="{776B14AD-BFB1-4304-AFE4-354F5DE7DAF6}" destId="{C3EB9474-D1E6-4ECC-AA37-6B2E63283F81}" srcOrd="0" destOrd="0" presId="urn:microsoft.com/office/officeart/2005/8/layout/list1"/>
    <dgm:cxn modelId="{D5CA3DBE-B63E-4272-85CB-3CFFE02A8BB4}" type="presOf" srcId="{44FE9026-C10A-40AD-B069-B4F33A793E7D}" destId="{A941948D-9E72-4E20-A864-342CE9D63D2D}" srcOrd="0" destOrd="0" presId="urn:microsoft.com/office/officeart/2005/8/layout/list1"/>
    <dgm:cxn modelId="{A2AF5E5D-4339-4689-B666-BE47CF26DA8B}" type="presOf" srcId="{520F1B3F-8250-47B3-9098-1823D62F2CE3}" destId="{2212ECCB-7D66-4342-AA77-1A9783E97120}" srcOrd="0" destOrd="0" presId="urn:microsoft.com/office/officeart/2005/8/layout/list1"/>
    <dgm:cxn modelId="{DE65103C-F864-4A42-84E7-8524420FFD66}" type="presOf" srcId="{520F1B3F-8250-47B3-9098-1823D62F2CE3}" destId="{69EB7AD9-5FF7-437A-A2C9-51DCAA4108F4}" srcOrd="1" destOrd="0" presId="urn:microsoft.com/office/officeart/2005/8/layout/list1"/>
    <dgm:cxn modelId="{709F292C-3E68-45EF-8E1B-400D57C2F9D5}" type="presOf" srcId="{80A0AE88-1EC7-4F78-A2E8-D1C2B7F13B31}" destId="{E9C3829B-39BF-4E11-B0F4-0C16D46356B6}" srcOrd="1" destOrd="0" presId="urn:microsoft.com/office/officeart/2005/8/layout/list1"/>
    <dgm:cxn modelId="{D3C7E956-539B-47A4-81D7-91173A21127F}" type="presOf" srcId="{FE07C04A-1FCE-4114-9EF7-4BD383DE7DAD}" destId="{3DAFDEAB-88D6-457A-AC1D-AA46705CF5EE}" srcOrd="1" destOrd="0" presId="urn:microsoft.com/office/officeart/2005/8/layout/list1"/>
    <dgm:cxn modelId="{E5F04764-7660-4A41-B582-AB97A3C60880}" srcId="{DC7CA94E-BC44-4A72-99FA-1FBB17DEA647}" destId="{8578CA53-7BBA-4447-A133-DC98CC54FAF7}" srcOrd="3" destOrd="0" parTransId="{3C5666AA-F263-4EAC-B950-7D4E79C833C0}" sibTransId="{42EDCA91-3EE8-4839-98D6-CD18C9EF0531}"/>
    <dgm:cxn modelId="{10052571-C3A0-433E-AE2E-BBB8B9D0B08C}" srcId="{DC7CA94E-BC44-4A72-99FA-1FBB17DEA647}" destId="{520F1B3F-8250-47B3-9098-1823D62F2CE3}" srcOrd="2" destOrd="0" parTransId="{7917B17F-A6EB-464E-9396-1176E5795E1D}" sibTransId="{A608A31B-E56F-4A27-B33D-3FA9A13BF033}"/>
    <dgm:cxn modelId="{C82DDE69-808D-496D-B58B-29E6FD4A0DE7}" type="presOf" srcId="{8578CA53-7BBA-4447-A133-DC98CC54FAF7}" destId="{E06F49C0-13C5-40BD-A00D-F32A4F5E8FD6}" srcOrd="0" destOrd="0" presId="urn:microsoft.com/office/officeart/2005/8/layout/list1"/>
    <dgm:cxn modelId="{0B01D24F-7190-4BB2-BE0C-5551C1AD8581}" type="presOf" srcId="{86BEA324-84D1-4734-8684-AC30B8729768}" destId="{D4077C62-63A7-4B49-8384-137E2EAD5759}" srcOrd="1" destOrd="0" presId="urn:microsoft.com/office/officeart/2005/8/layout/list1"/>
    <dgm:cxn modelId="{CA2DB4B7-0B72-4FE2-8F7F-5EE06C847331}" srcId="{DC7CA94E-BC44-4A72-99FA-1FBB17DEA647}" destId="{5925F97C-96BF-4273-A223-69271D463835}" srcOrd="10" destOrd="0" parTransId="{A3463B03-7284-44F0-94A4-DD974D626610}" sibTransId="{3D870DFA-38CC-46E3-A5C3-6A0268460997}"/>
    <dgm:cxn modelId="{58547214-BC13-44B7-A661-3B3E6D652B1D}" type="presOf" srcId="{EC4107D7-2098-4F40-A366-CC83E6FC7DAB}" destId="{5D0D08DE-3466-4FFB-9ADD-740A4F95D117}" srcOrd="0" destOrd="0" presId="urn:microsoft.com/office/officeart/2005/8/layout/list1"/>
    <dgm:cxn modelId="{F950A15C-1817-42BA-9028-5458709314AC}" srcId="{DC7CA94E-BC44-4A72-99FA-1FBB17DEA647}" destId="{44FE9026-C10A-40AD-B069-B4F33A793E7D}" srcOrd="5" destOrd="0" parTransId="{2C4B4641-D786-42A2-A43E-4FF03AB651D0}" sibTransId="{3B427B05-DD84-425B-AA2C-296F3237A60F}"/>
    <dgm:cxn modelId="{082C8DAF-AAD5-43B6-AF9A-81C5C63EF654}" srcId="{DC7CA94E-BC44-4A72-99FA-1FBB17DEA647}" destId="{B80BC41D-D29F-46E6-87A5-7509A7AA0638}" srcOrd="13" destOrd="0" parTransId="{1B7E5D06-20AE-4723-8FE8-44EF8928E0D1}" sibTransId="{1AFE1855-5562-4970-B94A-50AB3309FAEF}"/>
    <dgm:cxn modelId="{46F334B4-D56E-4D9F-B9C8-FDF9E874661F}" type="presOf" srcId="{C275F2A2-DFFA-4E29-B1C4-9E91317A1A5C}" destId="{B6163B7B-9602-4A87-928F-405AB2AE2B4B}" srcOrd="1" destOrd="0" presId="urn:microsoft.com/office/officeart/2005/8/layout/list1"/>
    <dgm:cxn modelId="{296EDCE0-8D72-45AA-8812-024B960E14A5}" type="presOf" srcId="{7A3CF260-5223-4515-82C7-46D1B9850DD3}" destId="{4092B5CB-F04E-4ACC-B024-1A3385AAF13C}" srcOrd="1" destOrd="0" presId="urn:microsoft.com/office/officeart/2005/8/layout/list1"/>
    <dgm:cxn modelId="{20D724EC-9432-46B7-9A95-44C336B2EF7C}" type="presOf" srcId="{76C29F89-E846-4B3C-9583-5443E641F12B}" destId="{6EB2D841-087A-4DD0-92E1-8F0F9A1E78EA}" srcOrd="0" destOrd="0" presId="urn:microsoft.com/office/officeart/2005/8/layout/list1"/>
    <dgm:cxn modelId="{18871778-1E86-48CA-B70B-9536AF77AB7E}" srcId="{DC7CA94E-BC44-4A72-99FA-1FBB17DEA647}" destId="{C275F2A2-DFFA-4E29-B1C4-9E91317A1A5C}" srcOrd="1" destOrd="0" parTransId="{1AD4CB56-D181-4016-9747-1F451CC33468}" sibTransId="{71F12654-4378-403F-9FFA-D3130C10A8F0}"/>
    <dgm:cxn modelId="{379EE774-E6B4-4657-B369-1E6F4AFCB77C}" type="presOf" srcId="{5925F97C-96BF-4273-A223-69271D463835}" destId="{D2A5360F-7EEC-43C7-BBE3-ECB6DA961617}" srcOrd="0" destOrd="0" presId="urn:microsoft.com/office/officeart/2005/8/layout/list1"/>
    <dgm:cxn modelId="{C7D0C209-2023-416E-AE8A-4895FF333DFB}" type="presParOf" srcId="{12F3AD26-7E3F-4E41-890E-D6932517B221}" destId="{6977B778-89B9-4AF3-9592-6A68A2BBFC47}" srcOrd="0" destOrd="0" presId="urn:microsoft.com/office/officeart/2005/8/layout/list1"/>
    <dgm:cxn modelId="{864866AD-67DD-48B8-A248-E3C1147BE1F4}" type="presParOf" srcId="{6977B778-89B9-4AF3-9592-6A68A2BBFC47}" destId="{6EB2D841-087A-4DD0-92E1-8F0F9A1E78EA}" srcOrd="0" destOrd="0" presId="urn:microsoft.com/office/officeart/2005/8/layout/list1"/>
    <dgm:cxn modelId="{2A69BAEF-921A-4A0A-9FC6-10A1B2958ECA}" type="presParOf" srcId="{6977B778-89B9-4AF3-9592-6A68A2BBFC47}" destId="{CBA178CF-F041-461A-A970-81A7CAD9765A}" srcOrd="1" destOrd="0" presId="urn:microsoft.com/office/officeart/2005/8/layout/list1"/>
    <dgm:cxn modelId="{CB0A9CD6-292C-4EAC-991C-5C3329B23427}" type="presParOf" srcId="{12F3AD26-7E3F-4E41-890E-D6932517B221}" destId="{A86DC996-C763-4744-B031-4F33BC463564}" srcOrd="1" destOrd="0" presId="urn:microsoft.com/office/officeart/2005/8/layout/list1"/>
    <dgm:cxn modelId="{F289FE99-95F6-44A4-846A-241B7290F97A}" type="presParOf" srcId="{12F3AD26-7E3F-4E41-890E-D6932517B221}" destId="{C3EB9474-D1E6-4ECC-AA37-6B2E63283F81}" srcOrd="2" destOrd="0" presId="urn:microsoft.com/office/officeart/2005/8/layout/list1"/>
    <dgm:cxn modelId="{9D8E6BB3-3189-4280-A150-56C8C816EF83}" type="presParOf" srcId="{12F3AD26-7E3F-4E41-890E-D6932517B221}" destId="{9261EB00-A01C-4506-A0DE-7554F6B0A03F}" srcOrd="3" destOrd="0" presId="urn:microsoft.com/office/officeart/2005/8/layout/list1"/>
    <dgm:cxn modelId="{663FF886-8701-4DA9-9A07-2B1078F081FC}" type="presParOf" srcId="{12F3AD26-7E3F-4E41-890E-D6932517B221}" destId="{FC800925-4CBE-442F-83AE-3191B1162DFD}" srcOrd="4" destOrd="0" presId="urn:microsoft.com/office/officeart/2005/8/layout/list1"/>
    <dgm:cxn modelId="{DE96FF90-5C58-4293-8C8D-31B99C78737B}" type="presParOf" srcId="{FC800925-4CBE-442F-83AE-3191B1162DFD}" destId="{829AA84D-AEE8-40C0-85FD-9C15DE1B1A11}" srcOrd="0" destOrd="0" presId="urn:microsoft.com/office/officeart/2005/8/layout/list1"/>
    <dgm:cxn modelId="{495FA7F3-2044-4619-A1AB-52835114EFCF}" type="presParOf" srcId="{FC800925-4CBE-442F-83AE-3191B1162DFD}" destId="{B6163B7B-9602-4A87-928F-405AB2AE2B4B}" srcOrd="1" destOrd="0" presId="urn:microsoft.com/office/officeart/2005/8/layout/list1"/>
    <dgm:cxn modelId="{3F795B4A-C5E5-438D-A5C0-C10C9FD29F91}" type="presParOf" srcId="{12F3AD26-7E3F-4E41-890E-D6932517B221}" destId="{5CC7E624-4375-489B-8DAF-FEA513A817E3}" srcOrd="5" destOrd="0" presId="urn:microsoft.com/office/officeart/2005/8/layout/list1"/>
    <dgm:cxn modelId="{5965D5AB-67C1-43A3-B8B3-8D45CEEA3DE2}" type="presParOf" srcId="{12F3AD26-7E3F-4E41-890E-D6932517B221}" destId="{68A8992D-1EAA-435A-9414-3F57F16E7473}" srcOrd="6" destOrd="0" presId="urn:microsoft.com/office/officeart/2005/8/layout/list1"/>
    <dgm:cxn modelId="{1B62D9F0-92C4-4523-B2BB-84FE7C0C4C1F}" type="presParOf" srcId="{12F3AD26-7E3F-4E41-890E-D6932517B221}" destId="{45AC7587-CCFF-4A49-91B1-A2A762B1A85A}" srcOrd="7" destOrd="0" presId="urn:microsoft.com/office/officeart/2005/8/layout/list1"/>
    <dgm:cxn modelId="{44C28A56-0475-41C5-BD52-7CAD881EF535}" type="presParOf" srcId="{12F3AD26-7E3F-4E41-890E-D6932517B221}" destId="{DCADE2C6-663F-4CDF-A638-57875AEADDA4}" srcOrd="8" destOrd="0" presId="urn:microsoft.com/office/officeart/2005/8/layout/list1"/>
    <dgm:cxn modelId="{E6634485-1BC7-4AE9-BB3B-4439DA7C9031}" type="presParOf" srcId="{DCADE2C6-663F-4CDF-A638-57875AEADDA4}" destId="{2212ECCB-7D66-4342-AA77-1A9783E97120}" srcOrd="0" destOrd="0" presId="urn:microsoft.com/office/officeart/2005/8/layout/list1"/>
    <dgm:cxn modelId="{89DE27B6-DF6C-4193-B405-F8D588EC9F27}" type="presParOf" srcId="{DCADE2C6-663F-4CDF-A638-57875AEADDA4}" destId="{69EB7AD9-5FF7-437A-A2C9-51DCAA4108F4}" srcOrd="1" destOrd="0" presId="urn:microsoft.com/office/officeart/2005/8/layout/list1"/>
    <dgm:cxn modelId="{6DA136A2-5A68-45C3-BD49-282A09908885}" type="presParOf" srcId="{12F3AD26-7E3F-4E41-890E-D6932517B221}" destId="{D2BD453C-F0D6-4955-B631-D0DCB0CB5E99}" srcOrd="9" destOrd="0" presId="urn:microsoft.com/office/officeart/2005/8/layout/list1"/>
    <dgm:cxn modelId="{9A67EBBC-236C-4768-A29A-09B7C90964C6}" type="presParOf" srcId="{12F3AD26-7E3F-4E41-890E-D6932517B221}" destId="{CEE83990-4AEC-415C-9C3F-F61BC0DD3B99}" srcOrd="10" destOrd="0" presId="urn:microsoft.com/office/officeart/2005/8/layout/list1"/>
    <dgm:cxn modelId="{0C62DD31-B24A-4DB5-8498-829C98C468C9}" type="presParOf" srcId="{12F3AD26-7E3F-4E41-890E-D6932517B221}" destId="{1D70636B-987E-42BC-8A59-969915F060C3}" srcOrd="11" destOrd="0" presId="urn:microsoft.com/office/officeart/2005/8/layout/list1"/>
    <dgm:cxn modelId="{EC87496D-3AAC-4621-9763-E62260459E19}" type="presParOf" srcId="{12F3AD26-7E3F-4E41-890E-D6932517B221}" destId="{EB0DE9BD-ADBE-463A-8DFF-9A5C6247CA07}" srcOrd="12" destOrd="0" presId="urn:microsoft.com/office/officeart/2005/8/layout/list1"/>
    <dgm:cxn modelId="{F696F7D9-F7D4-468F-9254-246742FCC42E}" type="presParOf" srcId="{EB0DE9BD-ADBE-463A-8DFF-9A5C6247CA07}" destId="{E06F49C0-13C5-40BD-A00D-F32A4F5E8FD6}" srcOrd="0" destOrd="0" presId="urn:microsoft.com/office/officeart/2005/8/layout/list1"/>
    <dgm:cxn modelId="{26E50F92-2EE2-4AD2-BD00-65F54A04C9A7}" type="presParOf" srcId="{EB0DE9BD-ADBE-463A-8DFF-9A5C6247CA07}" destId="{FE612FDE-482D-486F-91E5-2738BCD71CCC}" srcOrd="1" destOrd="0" presId="urn:microsoft.com/office/officeart/2005/8/layout/list1"/>
    <dgm:cxn modelId="{6233E2D3-8C35-4569-93D2-1B144570038E}" type="presParOf" srcId="{12F3AD26-7E3F-4E41-890E-D6932517B221}" destId="{99FEAF67-84F4-43D8-B7C1-8829336422D5}" srcOrd="13" destOrd="0" presId="urn:microsoft.com/office/officeart/2005/8/layout/list1"/>
    <dgm:cxn modelId="{248927CA-7010-49CB-AE5E-30899E77874B}" type="presParOf" srcId="{12F3AD26-7E3F-4E41-890E-D6932517B221}" destId="{45B0D8C7-41BB-41F8-97CB-835190A2BB22}" srcOrd="14" destOrd="0" presId="urn:microsoft.com/office/officeart/2005/8/layout/list1"/>
    <dgm:cxn modelId="{2AAE705C-74FE-4E1C-AD00-59551475EFF2}" type="presParOf" srcId="{12F3AD26-7E3F-4E41-890E-D6932517B221}" destId="{9D8373C7-C025-41A0-9A0E-D031387DEFA7}" srcOrd="15" destOrd="0" presId="urn:microsoft.com/office/officeart/2005/8/layout/list1"/>
    <dgm:cxn modelId="{54867E1D-4412-4629-86DC-D26255269F67}" type="presParOf" srcId="{12F3AD26-7E3F-4E41-890E-D6932517B221}" destId="{2F5CACCE-F9C0-48C7-B277-9FF37935F929}" srcOrd="16" destOrd="0" presId="urn:microsoft.com/office/officeart/2005/8/layout/list1"/>
    <dgm:cxn modelId="{16D48EF7-0ACC-4F70-9513-894B29362BE3}" type="presParOf" srcId="{2F5CACCE-F9C0-48C7-B277-9FF37935F929}" destId="{DADEC2EF-1199-41A6-83EA-5B47E11D812D}" srcOrd="0" destOrd="0" presId="urn:microsoft.com/office/officeart/2005/8/layout/list1"/>
    <dgm:cxn modelId="{276BB99C-F85E-4D4A-8EFF-D7F2220A7D62}" type="presParOf" srcId="{2F5CACCE-F9C0-48C7-B277-9FF37935F929}" destId="{3DAFDEAB-88D6-457A-AC1D-AA46705CF5EE}" srcOrd="1" destOrd="0" presId="urn:microsoft.com/office/officeart/2005/8/layout/list1"/>
    <dgm:cxn modelId="{48001CAF-91D0-40CA-B896-D3352F09DBA7}" type="presParOf" srcId="{12F3AD26-7E3F-4E41-890E-D6932517B221}" destId="{261B70AB-79D8-4A1B-9219-673CDF813FBB}" srcOrd="17" destOrd="0" presId="urn:microsoft.com/office/officeart/2005/8/layout/list1"/>
    <dgm:cxn modelId="{B9C3A87A-459E-478B-95BE-A8D8FBC28322}" type="presParOf" srcId="{12F3AD26-7E3F-4E41-890E-D6932517B221}" destId="{CC92380D-325B-44B4-A2B1-B93B76393D10}" srcOrd="18" destOrd="0" presId="urn:microsoft.com/office/officeart/2005/8/layout/list1"/>
    <dgm:cxn modelId="{A0BA5515-3104-4703-9572-CB774400DA8E}" type="presParOf" srcId="{12F3AD26-7E3F-4E41-890E-D6932517B221}" destId="{16473AFA-5AC8-47C4-B463-B0FA5A545168}" srcOrd="19" destOrd="0" presId="urn:microsoft.com/office/officeart/2005/8/layout/list1"/>
    <dgm:cxn modelId="{7C48BCD4-AE55-48C5-B4D0-555823F0AA50}" type="presParOf" srcId="{12F3AD26-7E3F-4E41-890E-D6932517B221}" destId="{8E3F8D36-02DA-44AD-88FF-8146FF7D4417}" srcOrd="20" destOrd="0" presId="urn:microsoft.com/office/officeart/2005/8/layout/list1"/>
    <dgm:cxn modelId="{DE5B15A3-7E09-4274-B67D-3C266BC71760}" type="presParOf" srcId="{8E3F8D36-02DA-44AD-88FF-8146FF7D4417}" destId="{A941948D-9E72-4E20-A864-342CE9D63D2D}" srcOrd="0" destOrd="0" presId="urn:microsoft.com/office/officeart/2005/8/layout/list1"/>
    <dgm:cxn modelId="{1E77EB5F-2404-43B3-B095-CDBCE68C83E2}" type="presParOf" srcId="{8E3F8D36-02DA-44AD-88FF-8146FF7D4417}" destId="{9DD45381-CAD9-4851-B7D9-85B262B112BF}" srcOrd="1" destOrd="0" presId="urn:microsoft.com/office/officeart/2005/8/layout/list1"/>
    <dgm:cxn modelId="{6CE022F9-2A04-4DF2-8812-4960B056BC54}" type="presParOf" srcId="{12F3AD26-7E3F-4E41-890E-D6932517B221}" destId="{68757A41-838B-4BDA-8C57-F87EB47B6555}" srcOrd="21" destOrd="0" presId="urn:microsoft.com/office/officeart/2005/8/layout/list1"/>
    <dgm:cxn modelId="{4DA2FA99-57B2-442F-86C6-954A6106EECB}" type="presParOf" srcId="{12F3AD26-7E3F-4E41-890E-D6932517B221}" destId="{0C314F67-8BD6-4C30-B829-A7A9877B5044}" srcOrd="22" destOrd="0" presId="urn:microsoft.com/office/officeart/2005/8/layout/list1"/>
    <dgm:cxn modelId="{6C357601-B651-4D0B-A6A9-D4EB172FA30C}" type="presParOf" srcId="{12F3AD26-7E3F-4E41-890E-D6932517B221}" destId="{E87623C7-42A0-49EA-A0C8-FF53C7E8A910}" srcOrd="23" destOrd="0" presId="urn:microsoft.com/office/officeart/2005/8/layout/list1"/>
    <dgm:cxn modelId="{5A85C6E6-CD7D-40B0-9FB6-DF2B2E4C665B}" type="presParOf" srcId="{12F3AD26-7E3F-4E41-890E-D6932517B221}" destId="{DF52D0D1-2C2E-4F0D-BB99-F694FB69D3FE}" srcOrd="24" destOrd="0" presId="urn:microsoft.com/office/officeart/2005/8/layout/list1"/>
    <dgm:cxn modelId="{06DB44AC-7D5C-4DAF-ADA3-49D2E331EEBC}" type="presParOf" srcId="{DF52D0D1-2C2E-4F0D-BB99-F694FB69D3FE}" destId="{F3C6B540-4047-4C1C-BF25-C6636DB96AC3}" srcOrd="0" destOrd="0" presId="urn:microsoft.com/office/officeart/2005/8/layout/list1"/>
    <dgm:cxn modelId="{A8AE4A21-DF0F-4AAB-8C08-BAC757D4E0D9}" type="presParOf" srcId="{DF52D0D1-2C2E-4F0D-BB99-F694FB69D3FE}" destId="{0125E116-14ED-4E0F-9A87-F7FB7F8317F7}" srcOrd="1" destOrd="0" presId="urn:microsoft.com/office/officeart/2005/8/layout/list1"/>
    <dgm:cxn modelId="{A173ADFA-A0EC-48DC-9D3F-165B078A9825}" type="presParOf" srcId="{12F3AD26-7E3F-4E41-890E-D6932517B221}" destId="{0EF0243B-C1B7-4638-9022-2780869D547E}" srcOrd="25" destOrd="0" presId="urn:microsoft.com/office/officeart/2005/8/layout/list1"/>
    <dgm:cxn modelId="{241105F7-9038-4547-95BE-F0EA94C28D73}" type="presParOf" srcId="{12F3AD26-7E3F-4E41-890E-D6932517B221}" destId="{0FF76334-32A1-43A0-A5CA-E0AF4AE3A6A6}" srcOrd="26" destOrd="0" presId="urn:microsoft.com/office/officeart/2005/8/layout/list1"/>
    <dgm:cxn modelId="{1DAE7BF2-9588-477B-B6F7-EC7C46314ACF}" type="presParOf" srcId="{12F3AD26-7E3F-4E41-890E-D6932517B221}" destId="{0B50F238-C267-4D1E-94D5-01BD5446B7F9}" srcOrd="27" destOrd="0" presId="urn:microsoft.com/office/officeart/2005/8/layout/list1"/>
    <dgm:cxn modelId="{5D468FD2-1686-4A2C-8F5A-0C6B781E69E7}" type="presParOf" srcId="{12F3AD26-7E3F-4E41-890E-D6932517B221}" destId="{4903EA4B-B167-48E8-96E8-4749060D9E4A}" srcOrd="28" destOrd="0" presId="urn:microsoft.com/office/officeart/2005/8/layout/list1"/>
    <dgm:cxn modelId="{B3E2DCD2-C1F2-4D96-B25C-E49CC37F7A3C}" type="presParOf" srcId="{4903EA4B-B167-48E8-96E8-4749060D9E4A}" destId="{299A887C-57D2-49E5-9BFE-14FC8F219D08}" srcOrd="0" destOrd="0" presId="urn:microsoft.com/office/officeart/2005/8/layout/list1"/>
    <dgm:cxn modelId="{3A4F6A43-B0FF-41B2-A93C-93DCCAF41D3D}" type="presParOf" srcId="{4903EA4B-B167-48E8-96E8-4749060D9E4A}" destId="{D4077C62-63A7-4B49-8384-137E2EAD5759}" srcOrd="1" destOrd="0" presId="urn:microsoft.com/office/officeart/2005/8/layout/list1"/>
    <dgm:cxn modelId="{FAE05B8D-D9AF-4E99-BA3E-09DA7D12EA71}" type="presParOf" srcId="{12F3AD26-7E3F-4E41-890E-D6932517B221}" destId="{18E0EF0B-7BA2-4BDB-95B4-DD6A7B897BB1}" srcOrd="29" destOrd="0" presId="urn:microsoft.com/office/officeart/2005/8/layout/list1"/>
    <dgm:cxn modelId="{EFA80077-A995-44DA-9A84-1077FA884170}" type="presParOf" srcId="{12F3AD26-7E3F-4E41-890E-D6932517B221}" destId="{BFB397DD-8D0D-4C46-ABD4-74335D0D2C5F}" srcOrd="30" destOrd="0" presId="urn:microsoft.com/office/officeart/2005/8/layout/list1"/>
    <dgm:cxn modelId="{9D8DD825-5C1E-4E18-9681-291B12BB43E5}" type="presParOf" srcId="{12F3AD26-7E3F-4E41-890E-D6932517B221}" destId="{5D5EE724-A15C-4355-B2E8-27F573E6BEDB}" srcOrd="31" destOrd="0" presId="urn:microsoft.com/office/officeart/2005/8/layout/list1"/>
    <dgm:cxn modelId="{E9864CC6-EB77-4CAF-B462-CB2F054E6113}" type="presParOf" srcId="{12F3AD26-7E3F-4E41-890E-D6932517B221}" destId="{C1C8812E-5A2D-4690-881F-C8270C1F90A6}" srcOrd="32" destOrd="0" presId="urn:microsoft.com/office/officeart/2005/8/layout/list1"/>
    <dgm:cxn modelId="{6411CAE0-D2A4-4CB1-980C-B98469AC654A}" type="presParOf" srcId="{C1C8812E-5A2D-4690-881F-C8270C1F90A6}" destId="{269BF41B-AF5F-42CC-8A67-7A7E9230F7EA}" srcOrd="0" destOrd="0" presId="urn:microsoft.com/office/officeart/2005/8/layout/list1"/>
    <dgm:cxn modelId="{11EF1E78-F80A-44E7-B83D-00DAF8323092}" type="presParOf" srcId="{C1C8812E-5A2D-4690-881F-C8270C1F90A6}" destId="{E9C3829B-39BF-4E11-B0F4-0C16D46356B6}" srcOrd="1" destOrd="0" presId="urn:microsoft.com/office/officeart/2005/8/layout/list1"/>
    <dgm:cxn modelId="{74993E5F-E615-4CB5-A5DB-D4CDF0776B83}" type="presParOf" srcId="{12F3AD26-7E3F-4E41-890E-D6932517B221}" destId="{CE8BEEFD-7638-44EB-9FF0-09C7C43E0BD5}" srcOrd="33" destOrd="0" presId="urn:microsoft.com/office/officeart/2005/8/layout/list1"/>
    <dgm:cxn modelId="{B300865E-AA9A-4362-AEA8-BCC7AB30CBCB}" type="presParOf" srcId="{12F3AD26-7E3F-4E41-890E-D6932517B221}" destId="{C4618B7E-DA9D-4E43-9361-2FF02980DAA1}" srcOrd="34" destOrd="0" presId="urn:microsoft.com/office/officeart/2005/8/layout/list1"/>
    <dgm:cxn modelId="{5BF6EF38-4928-41B0-AB2C-F4ED0033DA3E}" type="presParOf" srcId="{12F3AD26-7E3F-4E41-890E-D6932517B221}" destId="{882AF77F-C667-4F5C-A266-708BB3A53DEC}" srcOrd="35" destOrd="0" presId="urn:microsoft.com/office/officeart/2005/8/layout/list1"/>
    <dgm:cxn modelId="{F5FF9408-310E-440F-AE9F-2701B01372E1}" type="presParOf" srcId="{12F3AD26-7E3F-4E41-890E-D6932517B221}" destId="{230B065B-F5B3-4447-9A4D-93E4C535A4CB}" srcOrd="36" destOrd="0" presId="urn:microsoft.com/office/officeart/2005/8/layout/list1"/>
    <dgm:cxn modelId="{27E8D2ED-8345-4EB5-A136-7C6C3DD413B6}" type="presParOf" srcId="{230B065B-F5B3-4447-9A4D-93E4C535A4CB}" destId="{5D0D08DE-3466-4FFB-9ADD-740A4F95D117}" srcOrd="0" destOrd="0" presId="urn:microsoft.com/office/officeart/2005/8/layout/list1"/>
    <dgm:cxn modelId="{DFB48D28-D5EF-4851-A349-FB3804891AD9}" type="presParOf" srcId="{230B065B-F5B3-4447-9A4D-93E4C535A4CB}" destId="{A18DC312-34CE-46D1-B969-D82E13DC5E39}" srcOrd="1" destOrd="0" presId="urn:microsoft.com/office/officeart/2005/8/layout/list1"/>
    <dgm:cxn modelId="{E0AF26CA-1709-45E4-8FCD-45552E2EB00B}" type="presParOf" srcId="{12F3AD26-7E3F-4E41-890E-D6932517B221}" destId="{2EC2D887-EFC2-4455-BBDA-4DFED2772865}" srcOrd="37" destOrd="0" presId="urn:microsoft.com/office/officeart/2005/8/layout/list1"/>
    <dgm:cxn modelId="{1DA77C3F-C945-4F15-9472-2C48E379E287}" type="presParOf" srcId="{12F3AD26-7E3F-4E41-890E-D6932517B221}" destId="{DC89F264-E56F-4355-99EB-BC824C30C55D}" srcOrd="38" destOrd="0" presId="urn:microsoft.com/office/officeart/2005/8/layout/list1"/>
    <dgm:cxn modelId="{16E5072F-613B-4088-A73B-0D8CF7578373}" type="presParOf" srcId="{12F3AD26-7E3F-4E41-890E-D6932517B221}" destId="{11688526-D12E-4D20-AF2F-C7875A0DE9C1}" srcOrd="39" destOrd="0" presId="urn:microsoft.com/office/officeart/2005/8/layout/list1"/>
    <dgm:cxn modelId="{FA83C824-3B5A-4724-980A-F37C863FA674}" type="presParOf" srcId="{12F3AD26-7E3F-4E41-890E-D6932517B221}" destId="{154EFB4B-9825-4900-A73B-86A4D20ECE7F}" srcOrd="40" destOrd="0" presId="urn:microsoft.com/office/officeart/2005/8/layout/list1"/>
    <dgm:cxn modelId="{8FF37AC9-5017-40C8-B8FB-3680FE1A91E5}" type="presParOf" srcId="{154EFB4B-9825-4900-A73B-86A4D20ECE7F}" destId="{D2A5360F-7EEC-43C7-BBE3-ECB6DA961617}" srcOrd="0" destOrd="0" presId="urn:microsoft.com/office/officeart/2005/8/layout/list1"/>
    <dgm:cxn modelId="{19CA2C9E-18E1-4355-A7BE-6E5CF3C65EBD}" type="presParOf" srcId="{154EFB4B-9825-4900-A73B-86A4D20ECE7F}" destId="{90B0A56A-254A-4F8F-B9CA-F0DFE367C95C}" srcOrd="1" destOrd="0" presId="urn:microsoft.com/office/officeart/2005/8/layout/list1"/>
    <dgm:cxn modelId="{F9B0E22A-C89B-4CDD-9873-56721CD62FD4}" type="presParOf" srcId="{12F3AD26-7E3F-4E41-890E-D6932517B221}" destId="{945B09C7-C301-4A61-9F45-A4121CF3D021}" srcOrd="41" destOrd="0" presId="urn:microsoft.com/office/officeart/2005/8/layout/list1"/>
    <dgm:cxn modelId="{1C08FF0D-9119-43E2-BE04-0A1A327B2DB7}" type="presParOf" srcId="{12F3AD26-7E3F-4E41-890E-D6932517B221}" destId="{66E160E4-2AC6-4A4B-8B3C-FA53178FBD01}" srcOrd="42" destOrd="0" presId="urn:microsoft.com/office/officeart/2005/8/layout/list1"/>
    <dgm:cxn modelId="{5D91DBC9-8A0C-427E-ABDB-B43022761F9C}" type="presParOf" srcId="{12F3AD26-7E3F-4E41-890E-D6932517B221}" destId="{C5E8F16D-4765-4EE7-BAE2-AC4919F4BCEE}" srcOrd="43" destOrd="0" presId="urn:microsoft.com/office/officeart/2005/8/layout/list1"/>
    <dgm:cxn modelId="{0E80DA1C-18FB-41C6-8FD3-F278D5C1A276}" type="presParOf" srcId="{12F3AD26-7E3F-4E41-890E-D6932517B221}" destId="{A6512D19-E641-40D5-B8DB-23408757B10E}" srcOrd="44" destOrd="0" presId="urn:microsoft.com/office/officeart/2005/8/layout/list1"/>
    <dgm:cxn modelId="{C274820A-10A0-4091-8FAC-747F9A75AA8F}" type="presParOf" srcId="{A6512D19-E641-40D5-B8DB-23408757B10E}" destId="{5568E7F2-F1FF-46A5-A8A6-C975CD27F28F}" srcOrd="0" destOrd="0" presId="urn:microsoft.com/office/officeart/2005/8/layout/list1"/>
    <dgm:cxn modelId="{C99DC52E-A7FF-4056-B5E8-7CC8EB20AB2D}" type="presParOf" srcId="{A6512D19-E641-40D5-B8DB-23408757B10E}" destId="{12E43349-BEA3-4BA6-BFEA-D04C433D5FE2}" srcOrd="1" destOrd="0" presId="urn:microsoft.com/office/officeart/2005/8/layout/list1"/>
    <dgm:cxn modelId="{FE3C58D1-32F4-4C89-B4CA-A00D6CC4F92E}" type="presParOf" srcId="{12F3AD26-7E3F-4E41-890E-D6932517B221}" destId="{B5FD6448-1475-4549-BD7A-8C5D6F733B44}" srcOrd="45" destOrd="0" presId="urn:microsoft.com/office/officeart/2005/8/layout/list1"/>
    <dgm:cxn modelId="{F6DFF9BF-0852-4BCF-9896-8CBC903C07FE}" type="presParOf" srcId="{12F3AD26-7E3F-4E41-890E-D6932517B221}" destId="{A037C2EE-0A04-425A-9017-39BDE78E7A8E}" srcOrd="46" destOrd="0" presId="urn:microsoft.com/office/officeart/2005/8/layout/list1"/>
    <dgm:cxn modelId="{72640FC1-DE13-49EF-92E0-FC4D191895BB}" type="presParOf" srcId="{12F3AD26-7E3F-4E41-890E-D6932517B221}" destId="{A117C222-6624-4A57-ACA5-93A9CB676B61}" srcOrd="47" destOrd="0" presId="urn:microsoft.com/office/officeart/2005/8/layout/list1"/>
    <dgm:cxn modelId="{3A794182-FEBE-43F5-8CB5-038B371EF694}" type="presParOf" srcId="{12F3AD26-7E3F-4E41-890E-D6932517B221}" destId="{CDA46D6A-86A6-48A0-8790-7EB302D68AD3}" srcOrd="48" destOrd="0" presId="urn:microsoft.com/office/officeart/2005/8/layout/list1"/>
    <dgm:cxn modelId="{66DD0453-2276-4FC6-B183-F2B69FA6E048}" type="presParOf" srcId="{CDA46D6A-86A6-48A0-8790-7EB302D68AD3}" destId="{6BDF4E22-235B-416D-A625-0F52806F01E4}" srcOrd="0" destOrd="0" presId="urn:microsoft.com/office/officeart/2005/8/layout/list1"/>
    <dgm:cxn modelId="{F096D815-AAF8-44B5-9299-A06F8864A91A}" type="presParOf" srcId="{CDA46D6A-86A6-48A0-8790-7EB302D68AD3}" destId="{4092B5CB-F04E-4ACC-B024-1A3385AAF13C}" srcOrd="1" destOrd="0" presId="urn:microsoft.com/office/officeart/2005/8/layout/list1"/>
    <dgm:cxn modelId="{34A8A505-DC1E-4314-A507-6F41393CE76A}" type="presParOf" srcId="{12F3AD26-7E3F-4E41-890E-D6932517B221}" destId="{F7A5CA7F-99FD-4EC4-B229-C32DE9FB5EC8}" srcOrd="49" destOrd="0" presId="urn:microsoft.com/office/officeart/2005/8/layout/list1"/>
    <dgm:cxn modelId="{02BAF3EA-2C67-4AD8-AB58-EB7035F3C7E3}" type="presParOf" srcId="{12F3AD26-7E3F-4E41-890E-D6932517B221}" destId="{4FAC209A-6A97-441F-A2BE-68893E9168B9}" srcOrd="50" destOrd="0" presId="urn:microsoft.com/office/officeart/2005/8/layout/list1"/>
    <dgm:cxn modelId="{D93D3259-4D86-4FD9-9076-8CF1D7E615F7}" type="presParOf" srcId="{12F3AD26-7E3F-4E41-890E-D6932517B221}" destId="{4FE591F9-D9CA-43AC-883A-C5D2B9E266B5}" srcOrd="51" destOrd="0" presId="urn:microsoft.com/office/officeart/2005/8/layout/list1"/>
    <dgm:cxn modelId="{47AD0E45-FAAF-4930-AD59-961D88A3755A}" type="presParOf" srcId="{12F3AD26-7E3F-4E41-890E-D6932517B221}" destId="{543D6DFC-C204-467E-90AE-4BF69B47AA02}" srcOrd="52" destOrd="0" presId="urn:microsoft.com/office/officeart/2005/8/layout/list1"/>
    <dgm:cxn modelId="{6236FD44-398E-4838-94E6-4B65E80024E3}" type="presParOf" srcId="{543D6DFC-C204-467E-90AE-4BF69B47AA02}" destId="{78C69EF5-1919-47CC-8C6B-6DD37741D5AB}" srcOrd="0" destOrd="0" presId="urn:microsoft.com/office/officeart/2005/8/layout/list1"/>
    <dgm:cxn modelId="{C34526DB-7DA3-4B24-9C74-17A15F60537B}" type="presParOf" srcId="{543D6DFC-C204-467E-90AE-4BF69B47AA02}" destId="{BCA80D7E-F587-4B22-BBCB-B2EBD11A908B}" srcOrd="1" destOrd="0" presId="urn:microsoft.com/office/officeart/2005/8/layout/list1"/>
    <dgm:cxn modelId="{B0FCDA3D-4C7F-437A-AF67-9F4B519B0164}" type="presParOf" srcId="{12F3AD26-7E3F-4E41-890E-D6932517B221}" destId="{77151659-6592-4C7D-A9B4-86B12F322DEF}" srcOrd="53" destOrd="0" presId="urn:microsoft.com/office/officeart/2005/8/layout/list1"/>
    <dgm:cxn modelId="{016547E4-3EDF-45AA-8B4E-1C3085845092}" type="presParOf" srcId="{12F3AD26-7E3F-4E41-890E-D6932517B221}" destId="{7F6A0544-5D4E-4F95-B5AE-A13290E042AF}" srcOrd="5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685A0C-820A-43E1-BB71-A3A7E501E070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C50CC3-5151-463A-BB38-73322D286CF8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муниципальной службы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 тыс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руб.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05660B-3DA7-48F1-AF2C-99011EBC6499}" type="parTrans" cxnId="{AFB1E6A7-7AC6-439F-B880-AAE6EEED190D}">
      <dgm:prSet/>
      <dgm:spPr/>
      <dgm:t>
        <a:bodyPr/>
        <a:lstStyle/>
        <a:p>
          <a:endParaRPr lang="ru-RU"/>
        </a:p>
      </dgm:t>
    </dgm:pt>
    <dgm:pt modelId="{9CFB2D8D-64A4-4CA2-B109-495A9B4C2E7B}" type="sibTrans" cxnId="{AFB1E6A7-7AC6-439F-B880-AAE6EEED190D}">
      <dgm:prSet/>
      <dgm:spPr/>
      <dgm:t>
        <a:bodyPr/>
        <a:lstStyle/>
        <a:p>
          <a:endParaRPr lang="ru-RU"/>
        </a:p>
      </dgm:t>
    </dgm:pt>
    <dgm:pt modelId="{23D7B9F4-C2D2-4ACE-9864-AFA7819E8579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качественными жилищно-коммунальными услугами</a:t>
          </a:r>
        </a:p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7600,0 тыс. руб.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8525D2-D8D5-4CE8-BA6B-99701111E8DA}" type="parTrans" cxnId="{7103FAF7-825E-471A-A543-169E5CB0C319}">
      <dgm:prSet/>
      <dgm:spPr/>
      <dgm:t>
        <a:bodyPr/>
        <a:lstStyle/>
        <a:p>
          <a:endParaRPr lang="ru-RU"/>
        </a:p>
      </dgm:t>
    </dgm:pt>
    <dgm:pt modelId="{8D3686DF-A4A2-4DF4-9278-3CBEDF15F859}" type="sibTrans" cxnId="{7103FAF7-825E-471A-A543-169E5CB0C319}">
      <dgm:prSet/>
      <dgm:spPr/>
      <dgm:t>
        <a:bodyPr/>
        <a:lstStyle/>
        <a:p>
          <a:endParaRPr lang="ru-RU"/>
        </a:p>
      </dgm:t>
    </dgm:pt>
    <dgm:pt modelId="{D81F0A27-4367-469A-B4E5-95567608EA4C}">
      <dgm:prSet phldrT="[Текст]" custT="1"/>
      <dgm:spPr>
        <a:solidFill>
          <a:srgbClr val="A779A0"/>
        </a:solidFill>
      </dgm:spPr>
      <dgm:t>
        <a:bodyPr/>
        <a:lstStyle/>
        <a:p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Энергоэффективность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и развитие энергетики</a:t>
          </a: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5,0 тыс. руб.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89D107D-7340-48D6-9412-ACD1E6510860}" type="parTrans" cxnId="{0967ABA8-5038-4F3A-82BD-212FB8016974}">
      <dgm:prSet/>
      <dgm:spPr/>
      <dgm:t>
        <a:bodyPr/>
        <a:lstStyle/>
        <a:p>
          <a:endParaRPr lang="ru-RU"/>
        </a:p>
      </dgm:t>
    </dgm:pt>
    <dgm:pt modelId="{863A9E03-D079-4A99-9E8C-A3CC15431746}" type="sibTrans" cxnId="{0967ABA8-5038-4F3A-82BD-212FB8016974}">
      <dgm:prSet/>
      <dgm:spPr/>
      <dgm:t>
        <a:bodyPr/>
        <a:lstStyle/>
        <a:p>
          <a:endParaRPr lang="ru-RU"/>
        </a:p>
      </dgm:t>
    </dgm:pt>
    <dgm:pt modelId="{2D16B43B-49DB-4844-B185-0CFF8CFA99F3}">
      <dgm:prSet phldrT="[Текст]" custT="1"/>
      <dgm:spPr>
        <a:solidFill>
          <a:srgbClr val="D07006"/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ситуаций, обеспечение пожарной безопасности </a:t>
          </a:r>
        </a:p>
        <a:p>
          <a:r>
            <a:rPr lang="ru-RU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20,0 тыс. руб.</a:t>
          </a:r>
          <a:endParaRPr lang="ru-RU" sz="11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97699A-FFF4-459A-9459-2A435DFA06BF}" type="parTrans" cxnId="{F0D02FD3-B2FC-4955-B569-83D4CE5E7F95}">
      <dgm:prSet/>
      <dgm:spPr/>
      <dgm:t>
        <a:bodyPr/>
        <a:lstStyle/>
        <a:p>
          <a:endParaRPr lang="ru-RU"/>
        </a:p>
      </dgm:t>
    </dgm:pt>
    <dgm:pt modelId="{D5127ECF-D40C-4329-B288-162F65797F1A}" type="sibTrans" cxnId="{F0D02FD3-B2FC-4955-B569-83D4CE5E7F95}">
      <dgm:prSet/>
      <dgm:spPr/>
      <dgm:t>
        <a:bodyPr/>
        <a:lstStyle/>
        <a:p>
          <a:endParaRPr lang="ru-RU"/>
        </a:p>
      </dgm:t>
    </dgm:pt>
    <dgm:pt modelId="{79929731-F5C6-49BB-909E-9F1623581234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Обеспечение общественного порядка и противодействие преступности</a:t>
          </a: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108,0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C64C7785-4F8A-45A7-B87F-2C91C716A944}" type="parTrans" cxnId="{2153F61B-547F-41B7-8200-A6A756883EE1}">
      <dgm:prSet/>
      <dgm:spPr/>
      <dgm:t>
        <a:bodyPr/>
        <a:lstStyle/>
        <a:p>
          <a:endParaRPr lang="ru-RU"/>
        </a:p>
      </dgm:t>
    </dgm:pt>
    <dgm:pt modelId="{36FA6AA7-622C-447C-912A-B778CCDD3999}" type="sibTrans" cxnId="{2153F61B-547F-41B7-8200-A6A756883EE1}">
      <dgm:prSet/>
      <dgm:spPr/>
      <dgm:t>
        <a:bodyPr/>
        <a:lstStyle/>
        <a:p>
          <a:endParaRPr lang="ru-RU"/>
        </a:p>
      </dgm:t>
    </dgm:pt>
    <dgm:pt modelId="{AC6A4BCC-AD61-47AC-8CFD-BA52E70273FB}">
      <dgm:prSet phldrT="[Текст]" custT="1"/>
      <dgm:spPr>
        <a:solidFill>
          <a:srgbClr val="BF173F"/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Развитие сетей наружного освещения</a:t>
          </a:r>
        </a:p>
        <a:p>
          <a:r>
            <a: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2983,5 тыс. руб.</a:t>
          </a:r>
          <a:endParaRPr lang="ru-RU" sz="14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3B4909-9E60-43DD-904E-109C6AA9CF01}" type="parTrans" cxnId="{149C041E-624E-4506-9B55-C5C5D271FC71}">
      <dgm:prSet/>
      <dgm:spPr/>
      <dgm:t>
        <a:bodyPr/>
        <a:lstStyle/>
        <a:p>
          <a:endParaRPr lang="ru-RU"/>
        </a:p>
      </dgm:t>
    </dgm:pt>
    <dgm:pt modelId="{C0DBE9EE-9462-414A-9155-2F00CECBF55B}" type="sibTrans" cxnId="{149C041E-624E-4506-9B55-C5C5D271FC71}">
      <dgm:prSet/>
      <dgm:spPr/>
      <dgm:t>
        <a:bodyPr/>
        <a:lstStyle/>
        <a:p>
          <a:endParaRPr lang="ru-RU"/>
        </a:p>
      </dgm:t>
    </dgm:pt>
    <dgm:pt modelId="{B046D5C8-EF24-48FE-B945-7D19ACF33A1D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Развитие культуры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1304,1 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3310C27-FC8A-4FA8-94AA-3F0440520230}" type="parTrans" cxnId="{07ACA965-0B64-48DE-B754-657090631B35}">
      <dgm:prSet/>
      <dgm:spPr/>
      <dgm:t>
        <a:bodyPr/>
        <a:lstStyle/>
        <a:p>
          <a:endParaRPr lang="ru-RU"/>
        </a:p>
      </dgm:t>
    </dgm:pt>
    <dgm:pt modelId="{7394A0A5-9315-43FC-B0B3-CE02F2DAD9A7}" type="sibTrans" cxnId="{07ACA965-0B64-48DE-B754-657090631B35}">
      <dgm:prSet/>
      <dgm:spPr/>
      <dgm:t>
        <a:bodyPr/>
        <a:lstStyle/>
        <a:p>
          <a:endParaRPr lang="ru-RU"/>
        </a:p>
      </dgm:t>
    </dgm:pt>
    <dgm:pt modelId="{3F1F65F8-BAC9-4ED3-867F-717EC2FDF212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Озеленение территории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815,0 тыс. руб.</a:t>
          </a:r>
          <a:endParaRPr lang="ru-RU" sz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1F074A-10A8-4BC5-8E6B-839E90A40C28}" type="parTrans" cxnId="{42B900BA-2083-47F8-8AAE-552E0C0E2477}">
      <dgm:prSet/>
      <dgm:spPr/>
      <dgm:t>
        <a:bodyPr/>
        <a:lstStyle/>
        <a:p>
          <a:endParaRPr lang="ru-RU"/>
        </a:p>
      </dgm:t>
    </dgm:pt>
    <dgm:pt modelId="{FC742569-1C93-4AF9-9FE0-55C91AE995F1}" type="sibTrans" cxnId="{42B900BA-2083-47F8-8AAE-552E0C0E2477}">
      <dgm:prSet/>
      <dgm:spPr/>
      <dgm:t>
        <a:bodyPr/>
        <a:lstStyle/>
        <a:p>
          <a:endParaRPr lang="ru-RU"/>
        </a:p>
      </dgm:t>
    </dgm:pt>
    <dgm:pt modelId="{7BB35D37-C682-4CCD-89A1-3432435D50B1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Благоустройство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территории</a:t>
          </a:r>
        </a:p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1492,0 тыс. руб.</a:t>
          </a:r>
          <a:endParaRPr lang="ru-RU" sz="16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0870A1-CF86-4E9A-B38F-A304B394D977}" type="parTrans" cxnId="{4B45940E-1213-48C9-8D6C-4CF64605AEFF}">
      <dgm:prSet/>
      <dgm:spPr/>
      <dgm:t>
        <a:bodyPr/>
        <a:lstStyle/>
        <a:p>
          <a:endParaRPr lang="ru-RU"/>
        </a:p>
      </dgm:t>
    </dgm:pt>
    <dgm:pt modelId="{2A9BF92A-2341-4846-8C78-2477A9F6A77E}" type="sibTrans" cxnId="{4B45940E-1213-48C9-8D6C-4CF64605AEFF}">
      <dgm:prSet/>
      <dgm:spPr/>
      <dgm:t>
        <a:bodyPr/>
        <a:lstStyle/>
        <a:p>
          <a:endParaRPr lang="ru-RU"/>
        </a:p>
      </dgm:t>
    </dgm:pt>
    <dgm:pt modelId="{37BFF61D-8526-4F90-AFB0-16BF2E6E28CD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физической культуры и сорта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200,0 тыс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руб.</a:t>
          </a:r>
        </a:p>
      </dgm:t>
    </dgm:pt>
    <dgm:pt modelId="{AFB75669-4949-4749-AFF7-215AD27AE29D}" type="parTrans" cxnId="{A6007A74-8739-4629-8628-D153F8C5C8FF}">
      <dgm:prSet/>
      <dgm:spPr/>
      <dgm:t>
        <a:bodyPr/>
        <a:lstStyle/>
        <a:p>
          <a:endParaRPr lang="ru-RU"/>
        </a:p>
      </dgm:t>
    </dgm:pt>
    <dgm:pt modelId="{12B27375-B8A2-4DF5-AA06-097BC6912502}" type="sibTrans" cxnId="{A6007A74-8739-4629-8628-D153F8C5C8FF}">
      <dgm:prSet/>
      <dgm:spPr/>
      <dgm:t>
        <a:bodyPr/>
        <a:lstStyle/>
        <a:p>
          <a:endParaRPr lang="ru-RU"/>
        </a:p>
      </dgm:t>
    </dgm:pt>
    <dgm:pt modelId="{A9332B0D-9605-4758-8624-4C97BD151C13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Управление муниципальными финансами и создание условий для эффективного управления муниципальными финансами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12544,1 тыс. руб.</a:t>
          </a:r>
          <a:endParaRPr lang="ru-RU" sz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7D2F66-6CFA-4924-97B6-0159E53A41B8}" type="parTrans" cxnId="{93A7E375-3F11-4EB7-9878-5A2A82F474BD}">
      <dgm:prSet/>
      <dgm:spPr/>
      <dgm:t>
        <a:bodyPr/>
        <a:lstStyle/>
        <a:p>
          <a:endParaRPr lang="ru-RU"/>
        </a:p>
      </dgm:t>
    </dgm:pt>
    <dgm:pt modelId="{7888982A-FB60-4324-A490-E36F0D4C5257}" type="sibTrans" cxnId="{93A7E375-3F11-4EB7-9878-5A2A82F474BD}">
      <dgm:prSet/>
      <dgm:spPr/>
      <dgm:t>
        <a:bodyPr/>
        <a:lstStyle/>
        <a:p>
          <a:endParaRPr lang="ru-RU"/>
        </a:p>
      </dgm:t>
    </dgm:pt>
    <dgm:pt modelId="{3563AA22-9F0E-4345-BE22-FC2A6FFD4189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Доступная среда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5,0 тыс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руб.</a:t>
          </a:r>
        </a:p>
      </dgm:t>
    </dgm:pt>
    <dgm:pt modelId="{9889D3B3-C945-41DD-8078-17B31F2DF746}" type="parTrans" cxnId="{DE724A12-B44E-4440-BFF3-EE19B97AC2AB}">
      <dgm:prSet/>
      <dgm:spPr/>
      <dgm:t>
        <a:bodyPr/>
        <a:lstStyle/>
        <a:p>
          <a:endParaRPr lang="ru-RU"/>
        </a:p>
      </dgm:t>
    </dgm:pt>
    <dgm:pt modelId="{069C9A7A-67EA-4663-A42B-450503700941}" type="sibTrans" cxnId="{DE724A12-B44E-4440-BFF3-EE19B97AC2AB}">
      <dgm:prSet/>
      <dgm:spPr/>
      <dgm:t>
        <a:bodyPr/>
        <a:lstStyle/>
        <a:p>
          <a:endParaRPr lang="ru-RU"/>
        </a:p>
      </dgm:t>
    </dgm:pt>
    <dgm:pt modelId="{C1C356B9-E3C0-49C8-B6C2-C44A6FC9B1D8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Социальная поддержка граждан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255,0 тыс. руб.</a:t>
          </a:r>
          <a:endParaRPr lang="ru-RU" sz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B18BEB-64A0-4BF8-AE4F-97746D5C07CB}" type="parTrans" cxnId="{68F6D1A7-19E8-430A-9787-86C0346ADBAA}">
      <dgm:prSet/>
      <dgm:spPr/>
      <dgm:t>
        <a:bodyPr/>
        <a:lstStyle/>
        <a:p>
          <a:endParaRPr lang="ru-RU"/>
        </a:p>
      </dgm:t>
    </dgm:pt>
    <dgm:pt modelId="{295AADF8-0E2C-49A0-9B4E-1B385F89F4DC}" type="sibTrans" cxnId="{68F6D1A7-19E8-430A-9787-86C0346ADBAA}">
      <dgm:prSet/>
      <dgm:spPr/>
      <dgm:t>
        <a:bodyPr/>
        <a:lstStyle/>
        <a:p>
          <a:endParaRPr lang="ru-RU"/>
        </a:p>
      </dgm:t>
    </dgm:pt>
    <dgm:pt modelId="{E9671E32-4AE7-4A35-86C4-B53FD47E0F8A}" type="pres">
      <dgm:prSet presAssocID="{E0685A0C-820A-43E1-BB71-A3A7E501E07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0A66C4-FC06-4526-B0FC-246E73FD87D9}" type="pres">
      <dgm:prSet presAssocID="{84C50CC3-5151-463A-BB38-73322D286CF8}" presName="node" presStyleLbl="node1" presStyleIdx="0" presStyleCnt="13" custScaleX="71477" custScaleY="217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96BF5-22E9-49A1-A053-D8D6D6B56593}" type="pres">
      <dgm:prSet presAssocID="{9CFB2D8D-64A4-4CA2-B109-495A9B4C2E7B}" presName="sibTrans" presStyleCnt="0"/>
      <dgm:spPr/>
    </dgm:pt>
    <dgm:pt modelId="{0D8C549A-34EE-4918-BBB1-8CA88AA4EF08}" type="pres">
      <dgm:prSet presAssocID="{23D7B9F4-C2D2-4ACE-9864-AFA7819E8579}" presName="node" presStyleLbl="node1" presStyleIdx="1" presStyleCnt="13" custScaleX="91552" custScaleY="2396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508B9-2B64-4AFE-82B5-E29C717E6415}" type="pres">
      <dgm:prSet presAssocID="{8D3686DF-A4A2-4DF4-9278-3CBEDF15F859}" presName="sibTrans" presStyleCnt="0"/>
      <dgm:spPr/>
    </dgm:pt>
    <dgm:pt modelId="{A550CF3D-4886-4320-924E-403C0332E69E}" type="pres">
      <dgm:prSet presAssocID="{D81F0A27-4367-469A-B4E5-95567608EA4C}" presName="node" presStyleLbl="node1" presStyleIdx="2" presStyleCnt="13" custScaleX="85795" custScaleY="157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75FFF-3A27-4364-ADC1-232079A1DA4E}" type="pres">
      <dgm:prSet presAssocID="{863A9E03-D079-4A99-9E8C-A3CC15431746}" presName="sibTrans" presStyleCnt="0"/>
      <dgm:spPr/>
    </dgm:pt>
    <dgm:pt modelId="{4F0A4221-27B3-4A57-A8F5-038E76D998BC}" type="pres">
      <dgm:prSet presAssocID="{2D16B43B-49DB-4844-B185-0CFF8CFA99F3}" presName="node" presStyleLbl="node1" presStyleIdx="3" presStyleCnt="13" custScaleX="92163" custScaleY="248109" custLinFactNeighborX="61" custLinFactNeighborY="-4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28A0C-0D48-4AC3-8A43-81136925B723}" type="pres">
      <dgm:prSet presAssocID="{D5127ECF-D40C-4329-B288-162F65797F1A}" presName="sibTrans" presStyleCnt="0"/>
      <dgm:spPr/>
    </dgm:pt>
    <dgm:pt modelId="{2AF71F3A-6EEE-4C19-94F4-1CA04339B3CF}" type="pres">
      <dgm:prSet presAssocID="{79929731-F5C6-49BB-909E-9F1623581234}" presName="node" presStyleLbl="node1" presStyleIdx="4" presStyleCnt="13" custScaleX="93519" custScaleY="178461" custLinFactNeighborX="1038" custLinFactNeighborY="-4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39648F-604B-428D-92B7-CD630C66F181}" type="pres">
      <dgm:prSet presAssocID="{36FA6AA7-622C-447C-912A-B778CCDD3999}" presName="sibTrans" presStyleCnt="0"/>
      <dgm:spPr/>
    </dgm:pt>
    <dgm:pt modelId="{FB21FBD9-8687-4B41-A585-1F852FEC42B0}" type="pres">
      <dgm:prSet presAssocID="{AC6A4BCC-AD61-47AC-8CFD-BA52E70273FB}" presName="node" presStyleLbl="node1" presStyleIdx="5" presStyleCnt="13" custScaleX="94453" custScaleY="217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13768-A8AC-49BC-B754-829F72C5FF0F}" type="pres">
      <dgm:prSet presAssocID="{C0DBE9EE-9462-414A-9155-2F00CECBF55B}" presName="sibTrans" presStyleCnt="0"/>
      <dgm:spPr/>
    </dgm:pt>
    <dgm:pt modelId="{1A35998A-9E9F-4EAC-8C3D-3FBDFA9BC135}" type="pres">
      <dgm:prSet presAssocID="{B046D5C8-EF24-48FE-B945-7D19ACF33A1D}" presName="node" presStyleLbl="node1" presStyleIdx="6" presStyleCnt="13" custScaleX="74216" custScaleY="172981" custLinFactNeighborX="5297" custLinFactNeighborY="-5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DD89FB-9F8B-48CD-A246-177D82ECE915}" type="pres">
      <dgm:prSet presAssocID="{7394A0A5-9315-43FC-B0B3-CE02F2DAD9A7}" presName="sibTrans" presStyleCnt="0"/>
      <dgm:spPr/>
    </dgm:pt>
    <dgm:pt modelId="{2BF1F691-BABE-4597-9929-DC73B236AF44}" type="pres">
      <dgm:prSet presAssocID="{3F1F65F8-BAC9-4ED3-867F-717EC2FDF212}" presName="node" presStyleLbl="node1" presStyleIdx="7" presStyleCnt="13" custScaleX="74217" custScaleY="97235" custLinFactNeighborX="-1358" custLinFactNeighborY="-108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FA610-FA6E-477E-B0F8-759D023E3E19}" type="pres">
      <dgm:prSet presAssocID="{FC742569-1C93-4AF9-9FE0-55C91AE995F1}" presName="sibTrans" presStyleCnt="0"/>
      <dgm:spPr/>
    </dgm:pt>
    <dgm:pt modelId="{7AD66743-E912-45EC-AF5C-6FA2675527E0}" type="pres">
      <dgm:prSet presAssocID="{7BB35D37-C682-4CCD-89A1-3432435D50B1}" presName="node" presStyleLbl="node1" presStyleIdx="8" presStyleCnt="13" custScaleX="70886" custScaleY="139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1051BE-750D-47DE-AC04-F771230E0815}" type="pres">
      <dgm:prSet presAssocID="{2A9BF92A-2341-4846-8C78-2477A9F6A77E}" presName="sibTrans" presStyleCnt="0"/>
      <dgm:spPr/>
    </dgm:pt>
    <dgm:pt modelId="{2F0E09A5-357A-4FE5-9AAC-E1F00C95F98E}" type="pres">
      <dgm:prSet presAssocID="{37BFF61D-8526-4F90-AFB0-16BF2E6E28CD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46070A-0A4C-4B94-99FB-544695159316}" type="pres">
      <dgm:prSet presAssocID="{12B27375-B8A2-4DF5-AA06-097BC6912502}" presName="sibTrans" presStyleCnt="0"/>
      <dgm:spPr/>
    </dgm:pt>
    <dgm:pt modelId="{ED7D64DB-180D-4A26-B52F-1737706AE43C}" type="pres">
      <dgm:prSet presAssocID="{A9332B0D-9605-4758-8624-4C97BD151C13}" presName="node" presStyleLbl="node1" presStyleIdx="10" presStyleCnt="13" custScaleY="235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7784C7-8D06-4D48-B820-FB6ACE42B588}" type="pres">
      <dgm:prSet presAssocID="{7888982A-FB60-4324-A490-E36F0D4C5257}" presName="sibTrans" presStyleCnt="0"/>
      <dgm:spPr/>
    </dgm:pt>
    <dgm:pt modelId="{4E4E41EE-BEA1-4ED0-8050-AB9F58A5BCC9}" type="pres">
      <dgm:prSet presAssocID="{3563AA22-9F0E-4345-BE22-FC2A6FFD4189}" presName="node" presStyleLbl="node1" presStyleIdx="11" presStyleCnt="13" custLinFactNeighborX="5387" custLinFactNeighborY="-1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82F080-56C9-4383-A9C1-737BC053BFC9}" type="pres">
      <dgm:prSet presAssocID="{069C9A7A-67EA-4663-A42B-450503700941}" presName="sibTrans" presStyleCnt="0"/>
      <dgm:spPr/>
    </dgm:pt>
    <dgm:pt modelId="{7395D929-99E0-45E2-BD90-E4B2E9178733}" type="pres">
      <dgm:prSet presAssocID="{C1C356B9-E3C0-49C8-B6C2-C44A6FC9B1D8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5F9C47-E7B4-4BDA-94F7-6B40AF2180C3}" type="presOf" srcId="{79929731-F5C6-49BB-909E-9F1623581234}" destId="{2AF71F3A-6EEE-4C19-94F4-1CA04339B3CF}" srcOrd="0" destOrd="0" presId="urn:microsoft.com/office/officeart/2005/8/layout/default#3"/>
    <dgm:cxn modelId="{42B900BA-2083-47F8-8AAE-552E0C0E2477}" srcId="{E0685A0C-820A-43E1-BB71-A3A7E501E070}" destId="{3F1F65F8-BAC9-4ED3-867F-717EC2FDF212}" srcOrd="7" destOrd="0" parTransId="{261F074A-10A8-4BC5-8E6B-839E90A40C28}" sibTransId="{FC742569-1C93-4AF9-9FE0-55C91AE995F1}"/>
    <dgm:cxn modelId="{68F6D1A7-19E8-430A-9787-86C0346ADBAA}" srcId="{E0685A0C-820A-43E1-BB71-A3A7E501E070}" destId="{C1C356B9-E3C0-49C8-B6C2-C44A6FC9B1D8}" srcOrd="12" destOrd="0" parTransId="{09B18BEB-64A0-4BF8-AE4F-97746D5C07CB}" sibTransId="{295AADF8-0E2C-49A0-9B4E-1B385F89F4DC}"/>
    <dgm:cxn modelId="{DED06AC4-8EEA-4883-BF0A-C2DE3843A5F6}" type="presOf" srcId="{A9332B0D-9605-4758-8624-4C97BD151C13}" destId="{ED7D64DB-180D-4A26-B52F-1737706AE43C}" srcOrd="0" destOrd="0" presId="urn:microsoft.com/office/officeart/2005/8/layout/default#3"/>
    <dgm:cxn modelId="{90EE4576-E0F0-4982-B6A8-0E1917B1FC27}" type="presOf" srcId="{3563AA22-9F0E-4345-BE22-FC2A6FFD4189}" destId="{4E4E41EE-BEA1-4ED0-8050-AB9F58A5BCC9}" srcOrd="0" destOrd="0" presId="urn:microsoft.com/office/officeart/2005/8/layout/default#3"/>
    <dgm:cxn modelId="{93A7E375-3F11-4EB7-9878-5A2A82F474BD}" srcId="{E0685A0C-820A-43E1-BB71-A3A7E501E070}" destId="{A9332B0D-9605-4758-8624-4C97BD151C13}" srcOrd="10" destOrd="0" parTransId="{FE7D2F66-6CFA-4924-97B6-0159E53A41B8}" sibTransId="{7888982A-FB60-4324-A490-E36F0D4C5257}"/>
    <dgm:cxn modelId="{AFB1E6A7-7AC6-439F-B880-AAE6EEED190D}" srcId="{E0685A0C-820A-43E1-BB71-A3A7E501E070}" destId="{84C50CC3-5151-463A-BB38-73322D286CF8}" srcOrd="0" destOrd="0" parTransId="{B205660B-3DA7-48F1-AF2C-99011EBC6499}" sibTransId="{9CFB2D8D-64A4-4CA2-B109-495A9B4C2E7B}"/>
    <dgm:cxn modelId="{ABE8C32D-FA80-416F-BFC2-4E4B53DE7A17}" type="presOf" srcId="{C1C356B9-E3C0-49C8-B6C2-C44A6FC9B1D8}" destId="{7395D929-99E0-45E2-BD90-E4B2E9178733}" srcOrd="0" destOrd="0" presId="urn:microsoft.com/office/officeart/2005/8/layout/default#3"/>
    <dgm:cxn modelId="{0967ABA8-5038-4F3A-82BD-212FB8016974}" srcId="{E0685A0C-820A-43E1-BB71-A3A7E501E070}" destId="{D81F0A27-4367-469A-B4E5-95567608EA4C}" srcOrd="2" destOrd="0" parTransId="{B89D107D-7340-48D6-9412-ACD1E6510860}" sibTransId="{863A9E03-D079-4A99-9E8C-A3CC15431746}"/>
    <dgm:cxn modelId="{A6007A74-8739-4629-8628-D153F8C5C8FF}" srcId="{E0685A0C-820A-43E1-BB71-A3A7E501E070}" destId="{37BFF61D-8526-4F90-AFB0-16BF2E6E28CD}" srcOrd="9" destOrd="0" parTransId="{AFB75669-4949-4749-AFF7-215AD27AE29D}" sibTransId="{12B27375-B8A2-4DF5-AA06-097BC6912502}"/>
    <dgm:cxn modelId="{081CEBBD-EBC6-484D-94D6-56A483809968}" type="presOf" srcId="{B046D5C8-EF24-48FE-B945-7D19ACF33A1D}" destId="{1A35998A-9E9F-4EAC-8C3D-3FBDFA9BC135}" srcOrd="0" destOrd="0" presId="urn:microsoft.com/office/officeart/2005/8/layout/default#3"/>
    <dgm:cxn modelId="{1F604D8B-3A07-4B76-A035-8A03891E5472}" type="presOf" srcId="{D81F0A27-4367-469A-B4E5-95567608EA4C}" destId="{A550CF3D-4886-4320-924E-403C0332E69E}" srcOrd="0" destOrd="0" presId="urn:microsoft.com/office/officeart/2005/8/layout/default#3"/>
    <dgm:cxn modelId="{A9A0A70E-9845-435B-81ED-04444BF0D645}" type="presOf" srcId="{E0685A0C-820A-43E1-BB71-A3A7E501E070}" destId="{E9671E32-4AE7-4A35-86C4-B53FD47E0F8A}" srcOrd="0" destOrd="0" presId="urn:microsoft.com/office/officeart/2005/8/layout/default#3"/>
    <dgm:cxn modelId="{DDD38667-6C54-4F0D-9BE9-213DFA6123D2}" type="presOf" srcId="{3F1F65F8-BAC9-4ED3-867F-717EC2FDF212}" destId="{2BF1F691-BABE-4597-9929-DC73B236AF44}" srcOrd="0" destOrd="0" presId="urn:microsoft.com/office/officeart/2005/8/layout/default#3"/>
    <dgm:cxn modelId="{D26F08D2-A727-40F9-BA1A-A381428FCC0A}" type="presOf" srcId="{2D16B43B-49DB-4844-B185-0CFF8CFA99F3}" destId="{4F0A4221-27B3-4A57-A8F5-038E76D998BC}" srcOrd="0" destOrd="0" presId="urn:microsoft.com/office/officeart/2005/8/layout/default#3"/>
    <dgm:cxn modelId="{5678440C-4F68-4AA7-840B-7EBB0022F4F1}" type="presOf" srcId="{23D7B9F4-C2D2-4ACE-9864-AFA7819E8579}" destId="{0D8C549A-34EE-4918-BBB1-8CA88AA4EF08}" srcOrd="0" destOrd="0" presId="urn:microsoft.com/office/officeart/2005/8/layout/default#3"/>
    <dgm:cxn modelId="{DE724A12-B44E-4440-BFF3-EE19B97AC2AB}" srcId="{E0685A0C-820A-43E1-BB71-A3A7E501E070}" destId="{3563AA22-9F0E-4345-BE22-FC2A6FFD4189}" srcOrd="11" destOrd="0" parTransId="{9889D3B3-C945-41DD-8078-17B31F2DF746}" sibTransId="{069C9A7A-67EA-4663-A42B-450503700941}"/>
    <dgm:cxn modelId="{59F57098-3680-4EFD-9A03-CF4110A080A2}" type="presOf" srcId="{AC6A4BCC-AD61-47AC-8CFD-BA52E70273FB}" destId="{FB21FBD9-8687-4B41-A585-1F852FEC42B0}" srcOrd="0" destOrd="0" presId="urn:microsoft.com/office/officeart/2005/8/layout/default#3"/>
    <dgm:cxn modelId="{149C041E-624E-4506-9B55-C5C5D271FC71}" srcId="{E0685A0C-820A-43E1-BB71-A3A7E501E070}" destId="{AC6A4BCC-AD61-47AC-8CFD-BA52E70273FB}" srcOrd="5" destOrd="0" parTransId="{7A3B4909-9E60-43DD-904E-109C6AA9CF01}" sibTransId="{C0DBE9EE-9462-414A-9155-2F00CECBF55B}"/>
    <dgm:cxn modelId="{07ACA965-0B64-48DE-B754-657090631B35}" srcId="{E0685A0C-820A-43E1-BB71-A3A7E501E070}" destId="{B046D5C8-EF24-48FE-B945-7D19ACF33A1D}" srcOrd="6" destOrd="0" parTransId="{53310C27-FC8A-4FA8-94AA-3F0440520230}" sibTransId="{7394A0A5-9315-43FC-B0B3-CE02F2DAD9A7}"/>
    <dgm:cxn modelId="{85DF14C2-B45A-4FC6-8476-6FCCA84B9E2A}" type="presOf" srcId="{37BFF61D-8526-4F90-AFB0-16BF2E6E28CD}" destId="{2F0E09A5-357A-4FE5-9AAC-E1F00C95F98E}" srcOrd="0" destOrd="0" presId="urn:microsoft.com/office/officeart/2005/8/layout/default#3"/>
    <dgm:cxn modelId="{10F88654-1C10-4417-A5E8-99BB297BE85C}" type="presOf" srcId="{84C50CC3-5151-463A-BB38-73322D286CF8}" destId="{510A66C4-FC06-4526-B0FC-246E73FD87D9}" srcOrd="0" destOrd="0" presId="urn:microsoft.com/office/officeart/2005/8/layout/default#3"/>
    <dgm:cxn modelId="{4B45940E-1213-48C9-8D6C-4CF64605AEFF}" srcId="{E0685A0C-820A-43E1-BB71-A3A7E501E070}" destId="{7BB35D37-C682-4CCD-89A1-3432435D50B1}" srcOrd="8" destOrd="0" parTransId="{D30870A1-CF86-4E9A-B38F-A304B394D977}" sibTransId="{2A9BF92A-2341-4846-8C78-2477A9F6A77E}"/>
    <dgm:cxn modelId="{F0D02FD3-B2FC-4955-B569-83D4CE5E7F95}" srcId="{E0685A0C-820A-43E1-BB71-A3A7E501E070}" destId="{2D16B43B-49DB-4844-B185-0CFF8CFA99F3}" srcOrd="3" destOrd="0" parTransId="{DC97699A-FFF4-459A-9459-2A435DFA06BF}" sibTransId="{D5127ECF-D40C-4329-B288-162F65797F1A}"/>
    <dgm:cxn modelId="{C586D479-A93C-4E86-AFCD-ACF8BBB5972A}" type="presOf" srcId="{7BB35D37-C682-4CCD-89A1-3432435D50B1}" destId="{7AD66743-E912-45EC-AF5C-6FA2675527E0}" srcOrd="0" destOrd="0" presId="urn:microsoft.com/office/officeart/2005/8/layout/default#3"/>
    <dgm:cxn modelId="{2153F61B-547F-41B7-8200-A6A756883EE1}" srcId="{E0685A0C-820A-43E1-BB71-A3A7E501E070}" destId="{79929731-F5C6-49BB-909E-9F1623581234}" srcOrd="4" destOrd="0" parTransId="{C64C7785-4F8A-45A7-B87F-2C91C716A944}" sibTransId="{36FA6AA7-622C-447C-912A-B778CCDD3999}"/>
    <dgm:cxn modelId="{7103FAF7-825E-471A-A543-169E5CB0C319}" srcId="{E0685A0C-820A-43E1-BB71-A3A7E501E070}" destId="{23D7B9F4-C2D2-4ACE-9864-AFA7819E8579}" srcOrd="1" destOrd="0" parTransId="{7E8525D2-D8D5-4CE8-BA6B-99701111E8DA}" sibTransId="{8D3686DF-A4A2-4DF4-9278-3CBEDF15F859}"/>
    <dgm:cxn modelId="{BE6F7811-1FF3-4097-BB65-17D1BE6AA0FC}" type="presParOf" srcId="{E9671E32-4AE7-4A35-86C4-B53FD47E0F8A}" destId="{510A66C4-FC06-4526-B0FC-246E73FD87D9}" srcOrd="0" destOrd="0" presId="urn:microsoft.com/office/officeart/2005/8/layout/default#3"/>
    <dgm:cxn modelId="{6F6FCC71-0BAB-4115-A3BB-7E181229D742}" type="presParOf" srcId="{E9671E32-4AE7-4A35-86C4-B53FD47E0F8A}" destId="{9B796BF5-22E9-49A1-A053-D8D6D6B56593}" srcOrd="1" destOrd="0" presId="urn:microsoft.com/office/officeart/2005/8/layout/default#3"/>
    <dgm:cxn modelId="{3FA1AA61-2B7D-4FE2-9795-F291E13D45FB}" type="presParOf" srcId="{E9671E32-4AE7-4A35-86C4-B53FD47E0F8A}" destId="{0D8C549A-34EE-4918-BBB1-8CA88AA4EF08}" srcOrd="2" destOrd="0" presId="urn:microsoft.com/office/officeart/2005/8/layout/default#3"/>
    <dgm:cxn modelId="{E7831F22-9852-4BB7-98DB-252FA2CB5E74}" type="presParOf" srcId="{E9671E32-4AE7-4A35-86C4-B53FD47E0F8A}" destId="{8FC508B9-2B64-4AFE-82B5-E29C717E6415}" srcOrd="3" destOrd="0" presId="urn:microsoft.com/office/officeart/2005/8/layout/default#3"/>
    <dgm:cxn modelId="{DBFC409B-55BB-404E-A651-B44865A8C8B0}" type="presParOf" srcId="{E9671E32-4AE7-4A35-86C4-B53FD47E0F8A}" destId="{A550CF3D-4886-4320-924E-403C0332E69E}" srcOrd="4" destOrd="0" presId="urn:microsoft.com/office/officeart/2005/8/layout/default#3"/>
    <dgm:cxn modelId="{C0D13610-D9BC-4F34-9BBB-155CB37089DB}" type="presParOf" srcId="{E9671E32-4AE7-4A35-86C4-B53FD47E0F8A}" destId="{C0A75FFF-3A27-4364-ADC1-232079A1DA4E}" srcOrd="5" destOrd="0" presId="urn:microsoft.com/office/officeart/2005/8/layout/default#3"/>
    <dgm:cxn modelId="{ED611F61-C43D-4D4E-93E9-D28C1AA7D159}" type="presParOf" srcId="{E9671E32-4AE7-4A35-86C4-B53FD47E0F8A}" destId="{4F0A4221-27B3-4A57-A8F5-038E76D998BC}" srcOrd="6" destOrd="0" presId="urn:microsoft.com/office/officeart/2005/8/layout/default#3"/>
    <dgm:cxn modelId="{F171A8AC-F50D-46B2-9544-2CBA7BC6CA81}" type="presParOf" srcId="{E9671E32-4AE7-4A35-86C4-B53FD47E0F8A}" destId="{B0428A0C-0D48-4AC3-8A43-81136925B723}" srcOrd="7" destOrd="0" presId="urn:microsoft.com/office/officeart/2005/8/layout/default#3"/>
    <dgm:cxn modelId="{1F0A2D41-CCFE-4CB7-B9D6-2ADED28AB1E4}" type="presParOf" srcId="{E9671E32-4AE7-4A35-86C4-B53FD47E0F8A}" destId="{2AF71F3A-6EEE-4C19-94F4-1CA04339B3CF}" srcOrd="8" destOrd="0" presId="urn:microsoft.com/office/officeart/2005/8/layout/default#3"/>
    <dgm:cxn modelId="{682DCB83-B051-4F8D-BEBE-2A1A5E705AA9}" type="presParOf" srcId="{E9671E32-4AE7-4A35-86C4-B53FD47E0F8A}" destId="{1F39648F-604B-428D-92B7-CD630C66F181}" srcOrd="9" destOrd="0" presId="urn:microsoft.com/office/officeart/2005/8/layout/default#3"/>
    <dgm:cxn modelId="{E14A0382-3A92-4B1B-865E-DDB76A5FBDE0}" type="presParOf" srcId="{E9671E32-4AE7-4A35-86C4-B53FD47E0F8A}" destId="{FB21FBD9-8687-4B41-A585-1F852FEC42B0}" srcOrd="10" destOrd="0" presId="urn:microsoft.com/office/officeart/2005/8/layout/default#3"/>
    <dgm:cxn modelId="{44D98A13-53A8-459A-913A-DDDE023B3110}" type="presParOf" srcId="{E9671E32-4AE7-4A35-86C4-B53FD47E0F8A}" destId="{1C813768-A8AC-49BC-B754-829F72C5FF0F}" srcOrd="11" destOrd="0" presId="urn:microsoft.com/office/officeart/2005/8/layout/default#3"/>
    <dgm:cxn modelId="{C23A53A5-62EA-49E5-B5F8-88C1FB374BF0}" type="presParOf" srcId="{E9671E32-4AE7-4A35-86C4-B53FD47E0F8A}" destId="{1A35998A-9E9F-4EAC-8C3D-3FBDFA9BC135}" srcOrd="12" destOrd="0" presId="urn:microsoft.com/office/officeart/2005/8/layout/default#3"/>
    <dgm:cxn modelId="{B1054BDA-9E2B-47B3-938B-3DBCEBC87C74}" type="presParOf" srcId="{E9671E32-4AE7-4A35-86C4-B53FD47E0F8A}" destId="{FADD89FB-9F8B-48CD-A246-177D82ECE915}" srcOrd="13" destOrd="0" presId="urn:microsoft.com/office/officeart/2005/8/layout/default#3"/>
    <dgm:cxn modelId="{FA0328EC-D59A-4278-824D-7AC6C9013858}" type="presParOf" srcId="{E9671E32-4AE7-4A35-86C4-B53FD47E0F8A}" destId="{2BF1F691-BABE-4597-9929-DC73B236AF44}" srcOrd="14" destOrd="0" presId="urn:microsoft.com/office/officeart/2005/8/layout/default#3"/>
    <dgm:cxn modelId="{36E050FD-A088-4234-9AA6-D4432C0A5483}" type="presParOf" srcId="{E9671E32-4AE7-4A35-86C4-B53FD47E0F8A}" destId="{F29FA610-FA6E-477E-B0F8-759D023E3E19}" srcOrd="15" destOrd="0" presId="urn:microsoft.com/office/officeart/2005/8/layout/default#3"/>
    <dgm:cxn modelId="{6454E4A9-9045-4415-AF54-8D70547723F0}" type="presParOf" srcId="{E9671E32-4AE7-4A35-86C4-B53FD47E0F8A}" destId="{7AD66743-E912-45EC-AF5C-6FA2675527E0}" srcOrd="16" destOrd="0" presId="urn:microsoft.com/office/officeart/2005/8/layout/default#3"/>
    <dgm:cxn modelId="{F9DE7B99-8CC9-42DC-8AE9-8BDE230C4526}" type="presParOf" srcId="{E9671E32-4AE7-4A35-86C4-B53FD47E0F8A}" destId="{DF1051BE-750D-47DE-AC04-F771230E0815}" srcOrd="17" destOrd="0" presId="urn:microsoft.com/office/officeart/2005/8/layout/default#3"/>
    <dgm:cxn modelId="{85F65F5C-88DB-4E21-B1A5-13D2EA1DCF2F}" type="presParOf" srcId="{E9671E32-4AE7-4A35-86C4-B53FD47E0F8A}" destId="{2F0E09A5-357A-4FE5-9AAC-E1F00C95F98E}" srcOrd="18" destOrd="0" presId="urn:microsoft.com/office/officeart/2005/8/layout/default#3"/>
    <dgm:cxn modelId="{942CA1EF-D0F7-4BEA-8E10-BA752A8E9E3D}" type="presParOf" srcId="{E9671E32-4AE7-4A35-86C4-B53FD47E0F8A}" destId="{4946070A-0A4C-4B94-99FB-544695159316}" srcOrd="19" destOrd="0" presId="urn:microsoft.com/office/officeart/2005/8/layout/default#3"/>
    <dgm:cxn modelId="{C5FA18BD-5F05-4F13-8387-4B4FE19DCA77}" type="presParOf" srcId="{E9671E32-4AE7-4A35-86C4-B53FD47E0F8A}" destId="{ED7D64DB-180D-4A26-B52F-1737706AE43C}" srcOrd="20" destOrd="0" presId="urn:microsoft.com/office/officeart/2005/8/layout/default#3"/>
    <dgm:cxn modelId="{18B07B1B-8808-4DCB-8829-FD8F4DC0E610}" type="presParOf" srcId="{E9671E32-4AE7-4A35-86C4-B53FD47E0F8A}" destId="{717784C7-8D06-4D48-B820-FB6ACE42B588}" srcOrd="21" destOrd="0" presId="urn:microsoft.com/office/officeart/2005/8/layout/default#3"/>
    <dgm:cxn modelId="{6F06126F-8F6E-4133-8453-6DAD973AA55D}" type="presParOf" srcId="{E9671E32-4AE7-4A35-86C4-B53FD47E0F8A}" destId="{4E4E41EE-BEA1-4ED0-8050-AB9F58A5BCC9}" srcOrd="22" destOrd="0" presId="urn:microsoft.com/office/officeart/2005/8/layout/default#3"/>
    <dgm:cxn modelId="{EEE4C0CF-06BD-4C42-9D93-872B77817607}" type="presParOf" srcId="{E9671E32-4AE7-4A35-86C4-B53FD47E0F8A}" destId="{4982F080-56C9-4383-A9C1-737BC053BFC9}" srcOrd="23" destOrd="0" presId="urn:microsoft.com/office/officeart/2005/8/layout/default#3"/>
    <dgm:cxn modelId="{17CC678C-67C7-489C-B0B8-D4C9F62669BF}" type="presParOf" srcId="{E9671E32-4AE7-4A35-86C4-B53FD47E0F8A}" destId="{7395D929-99E0-45E2-BD90-E4B2E9178733}" srcOrd="24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AE102-8ED4-4850-8569-B7C359083262}">
      <dsp:nvSpPr>
        <dsp:cNvPr id="0" name=""/>
        <dsp:cNvSpPr/>
      </dsp:nvSpPr>
      <dsp:spPr>
        <a:xfrm>
          <a:off x="71447" y="71443"/>
          <a:ext cx="2589627" cy="1553776"/>
        </a:xfrm>
        <a:prstGeom prst="rect">
          <a:avLst/>
        </a:prstGeom>
        <a:gradFill rotWithShape="1">
          <a:gsLst>
            <a:gs pos="0">
              <a:schemeClr val="accent5">
                <a:tint val="43000"/>
                <a:satMod val="165000"/>
              </a:schemeClr>
            </a:gs>
            <a:gs pos="55000">
              <a:schemeClr val="accent5">
                <a:tint val="83000"/>
                <a:satMod val="155000"/>
              </a:schemeClr>
            </a:gs>
            <a:gs pos="100000">
              <a:schemeClr val="accent5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«</a:t>
          </a:r>
          <a:r>
            <a:rPr lang="ru-RU" sz="15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Об утверждении Порядка и сроков составления проекта бюджета </a:t>
          </a:r>
          <a:r>
            <a:rPr lang="ru-RU" sz="15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sz="15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Азовского района на 2017 год и плановый период 2018  и 2019 годов»</a:t>
          </a:r>
          <a:endParaRPr lang="ru-RU" sz="15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447" y="71443"/>
        <a:ext cx="2589627" cy="1553776"/>
      </dsp:txXfrm>
    </dsp:sp>
    <dsp:sp modelId="{708B2EB3-74B2-47E0-9BCA-19B608F7E16E}">
      <dsp:nvSpPr>
        <dsp:cNvPr id="0" name=""/>
        <dsp:cNvSpPr/>
      </dsp:nvSpPr>
      <dsp:spPr>
        <a:xfrm>
          <a:off x="5572153" y="71443"/>
          <a:ext cx="2589627" cy="1553776"/>
        </a:xfrm>
        <a:prstGeom prst="rect">
          <a:avLst/>
        </a:prstGeom>
        <a:solidFill>
          <a:schemeClr val="accent5">
            <a:hueOff val="-459284"/>
            <a:satOff val="68"/>
            <a:lumOff val="-161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на 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2017-2019 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годы (Постановление от 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09.11.2016 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230</a:t>
          </a:r>
          <a:endParaRPr lang="ru-RU" sz="1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72153" y="71443"/>
        <a:ext cx="2589627" cy="1553776"/>
      </dsp:txXfrm>
    </dsp:sp>
    <dsp:sp modelId="{6D445966-3F30-454D-82BE-0395345C2F90}">
      <dsp:nvSpPr>
        <dsp:cNvPr id="0" name=""/>
        <dsp:cNvSpPr/>
      </dsp:nvSpPr>
      <dsp:spPr>
        <a:xfrm>
          <a:off x="5643601" y="3071832"/>
          <a:ext cx="2589627" cy="1553776"/>
        </a:xfrm>
        <a:prstGeom prst="rect">
          <a:avLst/>
        </a:prstGeom>
        <a:solidFill>
          <a:schemeClr val="accent5">
            <a:hueOff val="-918568"/>
            <a:satOff val="135"/>
            <a:lumOff val="-323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sz="1500" kern="1200" dirty="0" err="1" smtClean="0">
              <a:solidFill>
                <a:schemeClr val="tx1"/>
              </a:solidFill>
            </a:rPr>
            <a:t>Кулешовского</a:t>
          </a:r>
          <a:r>
            <a:rPr lang="ru-RU" sz="1500" kern="1200" dirty="0" smtClean="0">
              <a:solidFill>
                <a:schemeClr val="tx1"/>
              </a:solidFill>
            </a:rPr>
            <a:t> сельского поселения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5643601" y="3071832"/>
        <a:ext cx="2589627" cy="1553776"/>
      </dsp:txXfrm>
    </dsp:sp>
    <dsp:sp modelId="{88FEBF96-E976-46D4-81AB-E77C42CEC9DE}">
      <dsp:nvSpPr>
        <dsp:cNvPr id="0" name=""/>
        <dsp:cNvSpPr/>
      </dsp:nvSpPr>
      <dsp:spPr>
        <a:xfrm>
          <a:off x="142869" y="3071827"/>
          <a:ext cx="2589627" cy="1553776"/>
        </a:xfrm>
        <a:prstGeom prst="rect">
          <a:avLst/>
        </a:prstGeom>
        <a:solidFill>
          <a:schemeClr val="accent5">
            <a:hueOff val="-1377853"/>
            <a:satOff val="203"/>
            <a:lumOff val="-48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</a:t>
          </a:r>
          <a:r>
            <a:rPr lang="ru-RU" sz="15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sz="15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</a:t>
          </a:r>
          <a:r>
            <a:rPr lang="ru-RU" sz="15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2017-2019 </a:t>
          </a:r>
          <a:r>
            <a:rPr lang="ru-RU" sz="15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sp:txBody>
      <dsp:txXfrm>
        <a:off x="142869" y="3071827"/>
        <a:ext cx="2589627" cy="1553776"/>
      </dsp:txXfrm>
    </dsp:sp>
    <dsp:sp modelId="{EB02618D-F0D0-4A02-A37B-87B2006ABF18}">
      <dsp:nvSpPr>
        <dsp:cNvPr id="0" name=""/>
        <dsp:cNvSpPr/>
      </dsp:nvSpPr>
      <dsp:spPr>
        <a:xfrm>
          <a:off x="2786076" y="1500198"/>
          <a:ext cx="2589627" cy="1553776"/>
        </a:xfrm>
        <a:prstGeom prst="rect">
          <a:avLst/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sz="16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сельского поселения на </a:t>
          </a:r>
          <a:r>
            <a:rPr lang="ru-RU" sz="16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2017 </a:t>
          </a:r>
          <a:r>
            <a:rPr lang="ru-RU" sz="16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год и на плановый период </a:t>
          </a:r>
          <a:r>
            <a:rPr lang="ru-RU" sz="16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2018 </a:t>
          </a:r>
          <a:r>
            <a:rPr lang="ru-RU" sz="16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6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16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годов</a:t>
          </a:r>
          <a:endParaRPr lang="ru-RU" sz="16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86076" y="1500198"/>
        <a:ext cx="2589627" cy="1553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A08BC-B2A8-4412-97BA-CD542E838394}">
      <dsp:nvSpPr>
        <dsp:cNvPr id="0" name=""/>
        <dsp:cNvSpPr/>
      </dsp:nvSpPr>
      <dsp:spPr>
        <a:xfrm>
          <a:off x="0" y="803116"/>
          <a:ext cx="8229600" cy="4032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4159E-41E5-4558-AF93-2D3411D2B77A}">
      <dsp:nvSpPr>
        <dsp:cNvPr id="0" name=""/>
        <dsp:cNvSpPr/>
      </dsp:nvSpPr>
      <dsp:spPr>
        <a:xfrm>
          <a:off x="400024" y="59415"/>
          <a:ext cx="7696955" cy="9710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 </a:t>
          </a:r>
          <a:endParaRPr lang="ru-RU" sz="2000" kern="1200" dirty="0"/>
        </a:p>
      </dsp:txBody>
      <dsp:txXfrm>
        <a:off x="447428" y="106819"/>
        <a:ext cx="7602147" cy="876258"/>
      </dsp:txXfrm>
    </dsp:sp>
    <dsp:sp modelId="{994A9992-6CCF-4E8E-B01B-038AE4130F3B}">
      <dsp:nvSpPr>
        <dsp:cNvPr id="0" name=""/>
        <dsp:cNvSpPr/>
      </dsp:nvSpPr>
      <dsp:spPr>
        <a:xfrm>
          <a:off x="0" y="1673954"/>
          <a:ext cx="8229600" cy="4032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E0608-F156-4A7E-BC15-82DCE33F8C26}">
      <dsp:nvSpPr>
        <dsp:cNvPr id="0" name=""/>
        <dsp:cNvSpPr/>
      </dsp:nvSpPr>
      <dsp:spPr>
        <a:xfrm>
          <a:off x="391790" y="1292716"/>
          <a:ext cx="7835792" cy="617397"/>
        </a:xfrm>
        <a:prstGeom prst="roundRect">
          <a:avLst/>
        </a:prstGeom>
        <a:solidFill>
          <a:schemeClr val="accent3"/>
        </a:solidFill>
        <a:ln w="1905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6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21929" y="1322855"/>
        <a:ext cx="7775514" cy="557119"/>
      </dsp:txXfrm>
    </dsp:sp>
    <dsp:sp modelId="{F9159720-EDA7-4BF0-940F-1B87A23F8451}">
      <dsp:nvSpPr>
        <dsp:cNvPr id="0" name=""/>
        <dsp:cNvSpPr/>
      </dsp:nvSpPr>
      <dsp:spPr>
        <a:xfrm>
          <a:off x="0" y="2369078"/>
          <a:ext cx="8229600" cy="4032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303063-6928-49FB-9205-E64CF9CE1C70}">
      <dsp:nvSpPr>
        <dsp:cNvPr id="0" name=""/>
        <dsp:cNvSpPr/>
      </dsp:nvSpPr>
      <dsp:spPr>
        <a:xfrm>
          <a:off x="391790" y="2163554"/>
          <a:ext cx="7835792" cy="471271"/>
        </a:xfrm>
        <a:prstGeom prst="roundRect">
          <a:avLst/>
        </a:prstGeom>
        <a:gradFill rotWithShape="1">
          <a:gsLst>
            <a:gs pos="0">
              <a:schemeClr val="accent2">
                <a:tint val="43000"/>
                <a:satMod val="165000"/>
              </a:schemeClr>
            </a:gs>
            <a:gs pos="55000">
              <a:schemeClr val="accent2">
                <a:tint val="83000"/>
                <a:satMod val="155000"/>
              </a:schemeClr>
            </a:gs>
            <a:gs pos="100000">
              <a:schemeClr val="accent2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</a:rPr>
            <a:t>Соответствие финансовых возможностей Семикаракорского городского поселения ключевым направлениям развития</a:t>
          </a:r>
          <a:endParaRPr lang="ru-RU" sz="1600" kern="1200" dirty="0">
            <a:solidFill>
              <a:srgbClr val="FF0000"/>
            </a:solidFill>
          </a:endParaRPr>
        </a:p>
      </dsp:txBody>
      <dsp:txXfrm>
        <a:off x="414796" y="2186560"/>
        <a:ext cx="7789780" cy="425259"/>
      </dsp:txXfrm>
    </dsp:sp>
    <dsp:sp modelId="{33702E5C-5C17-4B0F-B864-C69157AD2A2A}">
      <dsp:nvSpPr>
        <dsp:cNvPr id="0" name=""/>
        <dsp:cNvSpPr/>
      </dsp:nvSpPr>
      <dsp:spPr>
        <a:xfrm>
          <a:off x="0" y="3189096"/>
          <a:ext cx="8229600" cy="4032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7F38B-9EDB-4105-AB2C-233F9BBF5A5E}">
      <dsp:nvSpPr>
        <dsp:cNvPr id="0" name=""/>
        <dsp:cNvSpPr/>
      </dsp:nvSpPr>
      <dsp:spPr>
        <a:xfrm>
          <a:off x="391790" y="2888265"/>
          <a:ext cx="7835792" cy="536990"/>
        </a:xfrm>
        <a:prstGeom prst="roundRect">
          <a:avLst/>
        </a:prstGeom>
        <a:solidFill>
          <a:schemeClr val="accent5"/>
        </a:solidFill>
        <a:ln w="1905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50000"/>
                </a:schemeClr>
              </a:solidFill>
            </a:rPr>
            <a:t>Повышение роли бюджетной политики для поддержки экономического роста</a:t>
          </a:r>
          <a:endParaRPr lang="ru-RU" sz="16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18004" y="2914479"/>
        <a:ext cx="7783364" cy="484562"/>
      </dsp:txXfrm>
    </dsp:sp>
    <dsp:sp modelId="{B3F2C3B6-8AA7-46BE-A63C-1C694658C6D7}">
      <dsp:nvSpPr>
        <dsp:cNvPr id="0" name=""/>
        <dsp:cNvSpPr/>
      </dsp:nvSpPr>
      <dsp:spPr>
        <a:xfrm>
          <a:off x="0" y="3852939"/>
          <a:ext cx="8229600" cy="4032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8528B4-B99B-41A8-B025-A1ADEDA421EF}">
      <dsp:nvSpPr>
        <dsp:cNvPr id="0" name=""/>
        <dsp:cNvSpPr/>
      </dsp:nvSpPr>
      <dsp:spPr>
        <a:xfrm>
          <a:off x="391790" y="3678696"/>
          <a:ext cx="7835792" cy="410403"/>
        </a:xfrm>
        <a:prstGeom prst="roundRect">
          <a:avLst/>
        </a:prstGeom>
        <a:gradFill rotWithShape="1">
          <a:gsLst>
            <a:gs pos="0">
              <a:schemeClr val="accent6">
                <a:tint val="43000"/>
                <a:satMod val="165000"/>
              </a:schemeClr>
            </a:gs>
            <a:gs pos="55000">
              <a:schemeClr val="accent6">
                <a:tint val="83000"/>
                <a:satMod val="155000"/>
              </a:schemeClr>
            </a:gs>
            <a:gs pos="100000">
              <a:schemeClr val="accent6"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6">
              <a:satMod val="115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sz="1600" kern="1200" dirty="0">
            <a:solidFill>
              <a:srgbClr val="7030A0"/>
            </a:solidFill>
          </a:endParaRPr>
        </a:p>
      </dsp:txBody>
      <dsp:txXfrm>
        <a:off x="411824" y="3698730"/>
        <a:ext cx="7795724" cy="3703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83E1F-69CC-43C1-B4B9-FA2DB046A715}">
      <dsp:nvSpPr>
        <dsp:cNvPr id="0" name=""/>
        <dsp:cNvSpPr/>
      </dsp:nvSpPr>
      <dsp:spPr>
        <a:xfrm>
          <a:off x="285753" y="71438"/>
          <a:ext cx="2783570" cy="16701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bg1"/>
              </a:solidFill>
            </a:rPr>
            <a:t>Не наращивание расходов на содержание аппарата Администрации </a:t>
          </a:r>
          <a:r>
            <a:rPr lang="ru-RU" sz="1700" kern="1200" dirty="0" err="1" smtClean="0">
              <a:solidFill>
                <a:schemeClr val="bg1"/>
              </a:solidFill>
            </a:rPr>
            <a:t>Кулешовского</a:t>
          </a:r>
          <a:r>
            <a:rPr lang="ru-RU" sz="17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700" kern="1200" dirty="0">
            <a:solidFill>
              <a:schemeClr val="bg1"/>
            </a:solidFill>
          </a:endParaRPr>
        </a:p>
      </dsp:txBody>
      <dsp:txXfrm>
        <a:off x="285753" y="71438"/>
        <a:ext cx="2783570" cy="1670142"/>
      </dsp:txXfrm>
    </dsp:sp>
    <dsp:sp modelId="{C3277076-4308-4C8A-8F14-C4E93BFB0E8F}">
      <dsp:nvSpPr>
        <dsp:cNvPr id="0" name=""/>
        <dsp:cNvSpPr/>
      </dsp:nvSpPr>
      <dsp:spPr>
        <a:xfrm>
          <a:off x="5214983" y="6"/>
          <a:ext cx="2783570" cy="1670142"/>
        </a:xfrm>
        <a:prstGeom prst="rect">
          <a:avLst/>
        </a:prstGeom>
        <a:solidFill>
          <a:schemeClr val="accent2">
            <a:hueOff val="-209531"/>
            <a:satOff val="-2415"/>
            <a:lumOff val="54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bg1"/>
              </a:solidFill>
            </a:rPr>
            <a:t>Оплата коммунальных услуг с учетом мер по энергосбережению</a:t>
          </a:r>
          <a:endParaRPr lang="ru-RU" sz="1700" kern="1200" dirty="0">
            <a:solidFill>
              <a:schemeClr val="bg1"/>
            </a:solidFill>
          </a:endParaRPr>
        </a:p>
      </dsp:txBody>
      <dsp:txXfrm>
        <a:off x="5214983" y="6"/>
        <a:ext cx="2783570" cy="1670142"/>
      </dsp:txXfrm>
    </dsp:sp>
    <dsp:sp modelId="{49C87FD9-8667-4F31-A036-6F004B586080}">
      <dsp:nvSpPr>
        <dsp:cNvPr id="0" name=""/>
        <dsp:cNvSpPr/>
      </dsp:nvSpPr>
      <dsp:spPr>
        <a:xfrm>
          <a:off x="2643214" y="2071695"/>
          <a:ext cx="2783570" cy="1670142"/>
        </a:xfrm>
        <a:prstGeom prst="rect">
          <a:avLst/>
        </a:prstGeom>
        <a:solidFill>
          <a:schemeClr val="accent2">
            <a:hueOff val="-419062"/>
            <a:satOff val="-4829"/>
            <a:lumOff val="107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>
              <a:solidFill>
                <a:schemeClr val="bg1"/>
              </a:solidFill>
            </a:rPr>
            <a:t>Приоритезация</a:t>
          </a:r>
          <a:r>
            <a:rPr lang="ru-RU" sz="1700" kern="1200" dirty="0" smtClean="0">
              <a:solidFill>
                <a:schemeClr val="bg1"/>
              </a:solidFill>
            </a:rPr>
            <a:t> расходов бюджета </a:t>
          </a:r>
          <a:r>
            <a:rPr lang="ru-RU" sz="1700" kern="1200" dirty="0" err="1" smtClean="0">
              <a:solidFill>
                <a:schemeClr val="bg1"/>
              </a:solidFill>
            </a:rPr>
            <a:t>Кулешовского</a:t>
          </a:r>
          <a:r>
            <a:rPr lang="ru-RU" sz="1700" kern="1200" dirty="0" smtClean="0">
              <a:solidFill>
                <a:schemeClr val="bg1"/>
              </a:solidFill>
            </a:rPr>
            <a:t> сельского поселения Азовского района</a:t>
          </a:r>
          <a:endParaRPr lang="ru-RU" sz="1700" kern="1200" dirty="0">
            <a:solidFill>
              <a:schemeClr val="bg1"/>
            </a:solidFill>
          </a:endParaRPr>
        </a:p>
      </dsp:txBody>
      <dsp:txXfrm>
        <a:off x="2643214" y="2071695"/>
        <a:ext cx="2783570" cy="1670142"/>
      </dsp:txXfrm>
    </dsp:sp>
    <dsp:sp modelId="{6B5D1582-C7D3-41D7-BBEE-0F3F7706C11F}">
      <dsp:nvSpPr>
        <dsp:cNvPr id="0" name=""/>
        <dsp:cNvSpPr/>
      </dsp:nvSpPr>
      <dsp:spPr>
        <a:xfrm>
          <a:off x="5286409" y="3857645"/>
          <a:ext cx="2783570" cy="1670142"/>
        </a:xfrm>
        <a:prstGeom prst="rect">
          <a:avLst/>
        </a:prstGeom>
        <a:solidFill>
          <a:schemeClr val="accent2">
            <a:hueOff val="-628592"/>
            <a:satOff val="-7244"/>
            <a:lumOff val="161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sz="1700" kern="1200" dirty="0">
            <a:solidFill>
              <a:schemeClr val="bg1"/>
            </a:solidFill>
          </a:endParaRPr>
        </a:p>
      </dsp:txBody>
      <dsp:txXfrm>
        <a:off x="5286409" y="3857645"/>
        <a:ext cx="2783570" cy="1670142"/>
      </dsp:txXfrm>
    </dsp:sp>
    <dsp:sp modelId="{6B0D83B3-D877-4BC9-AF02-550A716E6B17}">
      <dsp:nvSpPr>
        <dsp:cNvPr id="0" name=""/>
        <dsp:cNvSpPr/>
      </dsp:nvSpPr>
      <dsp:spPr>
        <a:xfrm>
          <a:off x="108439" y="3870015"/>
          <a:ext cx="2783570" cy="1670142"/>
        </a:xfrm>
        <a:prstGeom prst="rect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sz="1700" kern="1200" dirty="0" err="1" smtClean="0">
              <a:solidFill>
                <a:schemeClr val="bg1"/>
              </a:solidFill>
            </a:rPr>
            <a:t>Кулешовского</a:t>
          </a:r>
          <a:r>
            <a:rPr lang="ru-RU" sz="17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700" kern="1200" dirty="0">
            <a:solidFill>
              <a:schemeClr val="bg1"/>
            </a:solidFill>
          </a:endParaRPr>
        </a:p>
      </dsp:txBody>
      <dsp:txXfrm>
        <a:off x="108439" y="3870015"/>
        <a:ext cx="2783570" cy="16701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B9474-D1E6-4ECC-AA37-6B2E63283F81}">
      <dsp:nvSpPr>
        <dsp:cNvPr id="0" name=""/>
        <dsp:cNvSpPr/>
      </dsp:nvSpPr>
      <dsp:spPr>
        <a:xfrm>
          <a:off x="0" y="38399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/>
        </a:p>
      </dsp:txBody>
      <dsp:txXfrm>
        <a:off x="0" y="38399"/>
        <a:ext cx="8229600" cy="226800"/>
      </dsp:txXfrm>
    </dsp:sp>
    <dsp:sp modelId="{CBA178CF-F041-461A-A970-81A7CAD9765A}">
      <dsp:nvSpPr>
        <dsp:cNvPr id="0" name=""/>
        <dsp:cNvSpPr/>
      </dsp:nvSpPr>
      <dsp:spPr>
        <a:xfrm>
          <a:off x="114273" y="49326"/>
          <a:ext cx="7835792" cy="16821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Развитие муниципальной службы</a:t>
          </a:r>
          <a:endParaRPr lang="ru-RU" sz="1400" kern="1200" dirty="0"/>
        </a:p>
      </dsp:txBody>
      <dsp:txXfrm>
        <a:off x="122485" y="57538"/>
        <a:ext cx="7819368" cy="151793"/>
      </dsp:txXfrm>
    </dsp:sp>
    <dsp:sp modelId="{68A8992D-1EAA-435A-9414-3F57F16E7473}">
      <dsp:nvSpPr>
        <dsp:cNvPr id="0" name=""/>
        <dsp:cNvSpPr/>
      </dsp:nvSpPr>
      <dsp:spPr>
        <a:xfrm>
          <a:off x="0" y="355532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63B7B-9602-4A87-928F-405AB2AE2B4B}">
      <dsp:nvSpPr>
        <dsp:cNvPr id="0" name=""/>
        <dsp:cNvSpPr/>
      </dsp:nvSpPr>
      <dsp:spPr>
        <a:xfrm>
          <a:off x="391790" y="313799"/>
          <a:ext cx="7835792" cy="17457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Обеспечение качественными жилищно-коммунальными услугами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0312" y="322321"/>
        <a:ext cx="7818748" cy="157529"/>
      </dsp:txXfrm>
    </dsp:sp>
    <dsp:sp modelId="{CEE83990-4AEC-415C-9C3F-F61BC0DD3B99}">
      <dsp:nvSpPr>
        <dsp:cNvPr id="0" name=""/>
        <dsp:cNvSpPr/>
      </dsp:nvSpPr>
      <dsp:spPr>
        <a:xfrm>
          <a:off x="0" y="638100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B7AD9-5FF7-437A-A2C9-51DCAA4108F4}">
      <dsp:nvSpPr>
        <dsp:cNvPr id="0" name=""/>
        <dsp:cNvSpPr/>
      </dsp:nvSpPr>
      <dsp:spPr>
        <a:xfrm>
          <a:off x="42834" y="575370"/>
          <a:ext cx="7835792" cy="14000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Развитие транспортной системы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669" y="582205"/>
        <a:ext cx="7822122" cy="126338"/>
      </dsp:txXfrm>
    </dsp:sp>
    <dsp:sp modelId="{45B0D8C7-41BB-41F8-97CB-835190A2BB22}">
      <dsp:nvSpPr>
        <dsp:cNvPr id="0" name=""/>
        <dsp:cNvSpPr/>
      </dsp:nvSpPr>
      <dsp:spPr>
        <a:xfrm>
          <a:off x="0" y="1046340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12FDE-482D-486F-91E5-2738BCD71CCC}">
      <dsp:nvSpPr>
        <dsp:cNvPr id="0" name=""/>
        <dsp:cNvSpPr/>
      </dsp:nvSpPr>
      <dsp:spPr>
        <a:xfrm>
          <a:off x="391790" y="913500"/>
          <a:ext cx="7835792" cy="2656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Энергоэффективность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и развитие энергетики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759" y="926469"/>
        <a:ext cx="7809854" cy="239742"/>
      </dsp:txXfrm>
    </dsp:sp>
    <dsp:sp modelId="{CC92380D-325B-44B4-A2B1-B93B76393D10}">
      <dsp:nvSpPr>
        <dsp:cNvPr id="0" name=""/>
        <dsp:cNvSpPr/>
      </dsp:nvSpPr>
      <dsp:spPr>
        <a:xfrm>
          <a:off x="0" y="1702302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AFDEAB-88D6-457A-AC1D-AA46705CF5EE}">
      <dsp:nvSpPr>
        <dsp:cNvPr id="0" name=""/>
        <dsp:cNvSpPr/>
      </dsp:nvSpPr>
      <dsp:spPr>
        <a:xfrm>
          <a:off x="0" y="1276763"/>
          <a:ext cx="7835792" cy="51340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ситуаций, обеспечение пожарной безопасности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062" y="1301825"/>
        <a:ext cx="7785668" cy="463278"/>
      </dsp:txXfrm>
    </dsp:sp>
    <dsp:sp modelId="{0C314F67-8BD6-4C30-B829-A7A9877B5044}">
      <dsp:nvSpPr>
        <dsp:cNvPr id="0" name=""/>
        <dsp:cNvSpPr/>
      </dsp:nvSpPr>
      <dsp:spPr>
        <a:xfrm>
          <a:off x="0" y="2110542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D45381-CAD9-4851-B7D9-85B262B112BF}">
      <dsp:nvSpPr>
        <dsp:cNvPr id="0" name=""/>
        <dsp:cNvSpPr/>
      </dsp:nvSpPr>
      <dsp:spPr>
        <a:xfrm>
          <a:off x="0" y="1992984"/>
          <a:ext cx="7835792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Развитие сетей наружного освещения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969" y="2005953"/>
        <a:ext cx="7809854" cy="239742"/>
      </dsp:txXfrm>
    </dsp:sp>
    <dsp:sp modelId="{0FF76334-32A1-43A0-A5CA-E0AF4AE3A6A6}">
      <dsp:nvSpPr>
        <dsp:cNvPr id="0" name=""/>
        <dsp:cNvSpPr/>
      </dsp:nvSpPr>
      <dsp:spPr>
        <a:xfrm>
          <a:off x="0" y="2707944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25E116-14ED-4E0F-9A87-F7FB7F8317F7}">
      <dsp:nvSpPr>
        <dsp:cNvPr id="0" name=""/>
        <dsp:cNvSpPr/>
      </dsp:nvSpPr>
      <dsp:spPr>
        <a:xfrm>
          <a:off x="391790" y="2385942"/>
          <a:ext cx="7835792" cy="45484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Управление муниципальными финансами и создание условий для эффективного управления муниципальными финансами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3994" y="2408146"/>
        <a:ext cx="7791384" cy="410433"/>
      </dsp:txXfrm>
    </dsp:sp>
    <dsp:sp modelId="{BFB397DD-8D0D-4C46-ABD4-74335D0D2C5F}">
      <dsp:nvSpPr>
        <dsp:cNvPr id="0" name=""/>
        <dsp:cNvSpPr/>
      </dsp:nvSpPr>
      <dsp:spPr>
        <a:xfrm>
          <a:off x="0" y="3116184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077C62-63A7-4B49-8384-137E2EAD5759}">
      <dsp:nvSpPr>
        <dsp:cNvPr id="0" name=""/>
        <dsp:cNvSpPr/>
      </dsp:nvSpPr>
      <dsp:spPr>
        <a:xfrm>
          <a:off x="328586" y="2997720"/>
          <a:ext cx="7835792" cy="265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Обеспечение общественного порядка и противодействие преступности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1555" y="3010689"/>
        <a:ext cx="7809854" cy="239742"/>
      </dsp:txXfrm>
    </dsp:sp>
    <dsp:sp modelId="{C4618B7E-DA9D-4E43-9361-2FF02980DAA1}">
      <dsp:nvSpPr>
        <dsp:cNvPr id="0" name=""/>
        <dsp:cNvSpPr/>
      </dsp:nvSpPr>
      <dsp:spPr>
        <a:xfrm>
          <a:off x="0" y="3425110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3829B-39BF-4E11-B0F4-0C16D46356B6}">
      <dsp:nvSpPr>
        <dsp:cNvPr id="0" name=""/>
        <dsp:cNvSpPr/>
      </dsp:nvSpPr>
      <dsp:spPr>
        <a:xfrm>
          <a:off x="0" y="3315445"/>
          <a:ext cx="7835792" cy="16636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Развитие культуры</a:t>
          </a: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8121" y="3323566"/>
        <a:ext cx="7819550" cy="150124"/>
      </dsp:txXfrm>
    </dsp:sp>
    <dsp:sp modelId="{DC89F264-E56F-4355-99EB-BC824C30C55D}">
      <dsp:nvSpPr>
        <dsp:cNvPr id="0" name=""/>
        <dsp:cNvSpPr/>
      </dsp:nvSpPr>
      <dsp:spPr>
        <a:xfrm>
          <a:off x="0" y="3833350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8DC312-34CE-46D1-B969-D82E13DC5E39}">
      <dsp:nvSpPr>
        <dsp:cNvPr id="0" name=""/>
        <dsp:cNvSpPr/>
      </dsp:nvSpPr>
      <dsp:spPr>
        <a:xfrm>
          <a:off x="42834" y="3602511"/>
          <a:ext cx="7835792" cy="2656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Озеленение территории</a:t>
          </a:r>
        </a:p>
      </dsp:txBody>
      <dsp:txXfrm>
        <a:off x="55803" y="3615480"/>
        <a:ext cx="7809854" cy="239742"/>
      </dsp:txXfrm>
    </dsp:sp>
    <dsp:sp modelId="{66E160E4-2AC6-4A4B-8B3C-FA53178FBD01}">
      <dsp:nvSpPr>
        <dsp:cNvPr id="0" name=""/>
        <dsp:cNvSpPr/>
      </dsp:nvSpPr>
      <dsp:spPr>
        <a:xfrm>
          <a:off x="0" y="4241590"/>
          <a:ext cx="8229600" cy="1043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B0A56A-254A-4F8F-B9CA-F0DFE367C95C}">
      <dsp:nvSpPr>
        <dsp:cNvPr id="0" name=""/>
        <dsp:cNvSpPr/>
      </dsp:nvSpPr>
      <dsp:spPr>
        <a:xfrm>
          <a:off x="391790" y="4108750"/>
          <a:ext cx="7835792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Благоустройство территории</a:t>
          </a:r>
        </a:p>
      </dsp:txBody>
      <dsp:txXfrm>
        <a:off x="404759" y="4121719"/>
        <a:ext cx="7809854" cy="239742"/>
      </dsp:txXfrm>
    </dsp:sp>
    <dsp:sp modelId="{A037C2EE-0A04-425A-9017-39BDE78E7A8E}">
      <dsp:nvSpPr>
        <dsp:cNvPr id="0" name=""/>
        <dsp:cNvSpPr/>
      </dsp:nvSpPr>
      <dsp:spPr>
        <a:xfrm>
          <a:off x="0" y="4527428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43349-BEA3-4BA6-BFEA-D04C433D5FE2}">
      <dsp:nvSpPr>
        <dsp:cNvPr id="0" name=""/>
        <dsp:cNvSpPr/>
      </dsp:nvSpPr>
      <dsp:spPr>
        <a:xfrm>
          <a:off x="442390" y="4445115"/>
          <a:ext cx="5760720" cy="265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Развитие физической культуры</a:t>
          </a:r>
          <a:endParaRPr lang="ru-RU" sz="1400" kern="1200" dirty="0"/>
        </a:p>
      </dsp:txBody>
      <dsp:txXfrm>
        <a:off x="455359" y="4458084"/>
        <a:ext cx="5734782" cy="239742"/>
      </dsp:txXfrm>
    </dsp:sp>
    <dsp:sp modelId="{4FAC209A-6A97-441F-A2BE-68893E9168B9}">
      <dsp:nvSpPr>
        <dsp:cNvPr id="0" name=""/>
        <dsp:cNvSpPr/>
      </dsp:nvSpPr>
      <dsp:spPr>
        <a:xfrm>
          <a:off x="0" y="4935668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92B5CB-F04E-4ACC-B024-1A3385AAF13C}">
      <dsp:nvSpPr>
        <dsp:cNvPr id="0" name=""/>
        <dsp:cNvSpPr/>
      </dsp:nvSpPr>
      <dsp:spPr>
        <a:xfrm>
          <a:off x="411480" y="4802828"/>
          <a:ext cx="5760720" cy="265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Доступная среда</a:t>
          </a:r>
          <a:endParaRPr lang="ru-RU" sz="1400" kern="1200" dirty="0"/>
        </a:p>
      </dsp:txBody>
      <dsp:txXfrm>
        <a:off x="424449" y="4815797"/>
        <a:ext cx="5734782" cy="239742"/>
      </dsp:txXfrm>
    </dsp:sp>
    <dsp:sp modelId="{7F6A0544-5D4E-4F95-B5AE-A13290E042AF}">
      <dsp:nvSpPr>
        <dsp:cNvPr id="0" name=""/>
        <dsp:cNvSpPr/>
      </dsp:nvSpPr>
      <dsp:spPr>
        <a:xfrm>
          <a:off x="0" y="5343908"/>
          <a:ext cx="8229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A80D7E-F587-4B22-BBCB-B2EBD11A908B}">
      <dsp:nvSpPr>
        <dsp:cNvPr id="0" name=""/>
        <dsp:cNvSpPr/>
      </dsp:nvSpPr>
      <dsp:spPr>
        <a:xfrm>
          <a:off x="411480" y="5211068"/>
          <a:ext cx="5760720" cy="2656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Социальная поддержка граждан</a:t>
          </a:r>
          <a:endParaRPr lang="ru-RU" sz="1400" kern="1200" dirty="0"/>
        </a:p>
      </dsp:txBody>
      <dsp:txXfrm>
        <a:off x="424449" y="5224037"/>
        <a:ext cx="5734782" cy="2397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A66C4-FC06-4526-B0FC-246E73FD87D9}">
      <dsp:nvSpPr>
        <dsp:cNvPr id="0" name=""/>
        <dsp:cNvSpPr/>
      </dsp:nvSpPr>
      <dsp:spPr>
        <a:xfrm>
          <a:off x="4229" y="417005"/>
          <a:ext cx="886074" cy="1615381"/>
        </a:xfrm>
        <a:prstGeom prst="rect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муниципальной службы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 тыс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руб.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29" y="417005"/>
        <a:ext cx="886074" cy="1615381"/>
      </dsp:txXfrm>
    </dsp:sp>
    <dsp:sp modelId="{0D8C549A-34EE-4918-BBB1-8CA88AA4EF08}">
      <dsp:nvSpPr>
        <dsp:cNvPr id="0" name=""/>
        <dsp:cNvSpPr/>
      </dsp:nvSpPr>
      <dsp:spPr>
        <a:xfrm>
          <a:off x="1014270" y="333384"/>
          <a:ext cx="1134937" cy="1782624"/>
        </a:xfrm>
        <a:prstGeom prst="rect">
          <a:avLst/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качественными жилищно-коммунальными услугами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7600,0 тыс. руб.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14270" y="333384"/>
        <a:ext cx="1134937" cy="1782624"/>
      </dsp:txXfrm>
    </dsp:sp>
    <dsp:sp modelId="{A550CF3D-4886-4320-924E-403C0332E69E}">
      <dsp:nvSpPr>
        <dsp:cNvPr id="0" name=""/>
        <dsp:cNvSpPr/>
      </dsp:nvSpPr>
      <dsp:spPr>
        <a:xfrm>
          <a:off x="2273173" y="638412"/>
          <a:ext cx="1063569" cy="1172568"/>
        </a:xfrm>
        <a:prstGeom prst="rect">
          <a:avLst/>
        </a:prstGeom>
        <a:solidFill>
          <a:srgbClr val="A779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latin typeface="Times New Roman" pitchFamily="18" charset="0"/>
              <a:cs typeface="Times New Roman" pitchFamily="18" charset="0"/>
            </a:rPr>
            <a:t>Энергоэффективность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и развитие энергетики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5,0 тыс. руб.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73173" y="638412"/>
        <a:ext cx="1063569" cy="1172568"/>
      </dsp:txXfrm>
    </dsp:sp>
    <dsp:sp modelId="{4F0A4221-27B3-4A57-A8F5-038E76D998BC}">
      <dsp:nvSpPr>
        <dsp:cNvPr id="0" name=""/>
        <dsp:cNvSpPr/>
      </dsp:nvSpPr>
      <dsp:spPr>
        <a:xfrm>
          <a:off x="3461466" y="269402"/>
          <a:ext cx="1142511" cy="1845430"/>
        </a:xfrm>
        <a:prstGeom prst="rect">
          <a:avLst/>
        </a:prstGeom>
        <a:solidFill>
          <a:srgbClr val="D0700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ситуаций, обеспечение пожарной безопасности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20,0 тыс. руб.</a:t>
          </a:r>
          <a:endParaRPr lang="ru-RU" sz="11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61466" y="269402"/>
        <a:ext cx="1142511" cy="1845430"/>
      </dsp:txXfrm>
    </dsp:sp>
    <dsp:sp modelId="{2AF71F3A-6EEE-4C19-94F4-1CA04339B3CF}">
      <dsp:nvSpPr>
        <dsp:cNvPr id="0" name=""/>
        <dsp:cNvSpPr/>
      </dsp:nvSpPr>
      <dsp:spPr>
        <a:xfrm>
          <a:off x="4740055" y="528423"/>
          <a:ext cx="1159321" cy="1327389"/>
        </a:xfrm>
        <a:prstGeom prst="rect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Обеспечение общественного порядка и противодействие преступности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108,0 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40055" y="528423"/>
        <a:ext cx="1159321" cy="1327389"/>
      </dsp:txXfrm>
    </dsp:sp>
    <dsp:sp modelId="{FB21FBD9-8687-4B41-A585-1F852FEC42B0}">
      <dsp:nvSpPr>
        <dsp:cNvPr id="0" name=""/>
        <dsp:cNvSpPr/>
      </dsp:nvSpPr>
      <dsp:spPr>
        <a:xfrm>
          <a:off x="6010475" y="417005"/>
          <a:ext cx="1170899" cy="1615381"/>
        </a:xfrm>
        <a:prstGeom prst="rect">
          <a:avLst/>
        </a:prstGeom>
        <a:solidFill>
          <a:srgbClr val="BF173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Развитие сетей наружного освещения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2983,5 тыс. руб.</a:t>
          </a:r>
          <a:endParaRPr lang="ru-RU" sz="14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10475" y="417005"/>
        <a:ext cx="1170899" cy="1615381"/>
      </dsp:txXfrm>
    </dsp:sp>
    <dsp:sp modelId="{1A35998A-9E9F-4EAC-8C3D-3FBDFA9BC135}">
      <dsp:nvSpPr>
        <dsp:cNvPr id="0" name=""/>
        <dsp:cNvSpPr/>
      </dsp:nvSpPr>
      <dsp:spPr>
        <a:xfrm>
          <a:off x="7309571" y="540956"/>
          <a:ext cx="920028" cy="1286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Развитие культуры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1304,1 тыс. руб.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09571" y="540956"/>
        <a:ext cx="920028" cy="1286629"/>
      </dsp:txXfrm>
    </dsp:sp>
    <dsp:sp modelId="{2BF1F691-BABE-4597-9929-DC73B236AF44}">
      <dsp:nvSpPr>
        <dsp:cNvPr id="0" name=""/>
        <dsp:cNvSpPr/>
      </dsp:nvSpPr>
      <dsp:spPr>
        <a:xfrm>
          <a:off x="409326" y="2704875"/>
          <a:ext cx="920041" cy="723232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Озеленение территории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815,0 тыс. руб.</a:t>
          </a:r>
          <a:endParaRPr lang="ru-RU" sz="12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9326" y="2704875"/>
        <a:ext cx="920041" cy="723232"/>
      </dsp:txXfrm>
    </dsp:sp>
    <dsp:sp modelId="{7AD66743-E912-45EC-AF5C-6FA2675527E0}">
      <dsp:nvSpPr>
        <dsp:cNvPr id="0" name=""/>
        <dsp:cNvSpPr/>
      </dsp:nvSpPr>
      <dsp:spPr>
        <a:xfrm>
          <a:off x="1470169" y="2629442"/>
          <a:ext cx="878748" cy="1034861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Благоустройство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территории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1492,0 тыс. руб.</a:t>
          </a:r>
          <a:endParaRPr lang="ru-RU" sz="16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70169" y="2629442"/>
        <a:ext cx="878748" cy="1034861"/>
      </dsp:txXfrm>
    </dsp:sp>
    <dsp:sp modelId="{2F0E09A5-357A-4FE5-9AAC-E1F00C95F98E}">
      <dsp:nvSpPr>
        <dsp:cNvPr id="0" name=""/>
        <dsp:cNvSpPr/>
      </dsp:nvSpPr>
      <dsp:spPr>
        <a:xfrm>
          <a:off x="2472883" y="2774974"/>
          <a:ext cx="1239663" cy="743798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физической культуры и сорта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200,0 тыс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руб.</a:t>
          </a:r>
        </a:p>
      </dsp:txBody>
      <dsp:txXfrm>
        <a:off x="2472883" y="2774974"/>
        <a:ext cx="1239663" cy="743798"/>
      </dsp:txXfrm>
    </dsp:sp>
    <dsp:sp modelId="{ED7D64DB-180D-4A26-B52F-1737706AE43C}">
      <dsp:nvSpPr>
        <dsp:cNvPr id="0" name=""/>
        <dsp:cNvSpPr/>
      </dsp:nvSpPr>
      <dsp:spPr>
        <a:xfrm>
          <a:off x="3836514" y="2271378"/>
          <a:ext cx="1239663" cy="1750990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Управление муниципальными финансами и создание условий для эффективного управления муниципальными финансами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12544,1 тыс. руб.</a:t>
          </a:r>
          <a:endParaRPr lang="ru-RU" sz="12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36514" y="2271378"/>
        <a:ext cx="1239663" cy="1750990"/>
      </dsp:txXfrm>
    </dsp:sp>
    <dsp:sp modelId="{4E4E41EE-BEA1-4ED0-8050-AB9F58A5BCC9}">
      <dsp:nvSpPr>
        <dsp:cNvPr id="0" name=""/>
        <dsp:cNvSpPr/>
      </dsp:nvSpPr>
      <dsp:spPr>
        <a:xfrm>
          <a:off x="5266925" y="2763690"/>
          <a:ext cx="1239663" cy="7437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Доступная среда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5,0 тыс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руб.</a:t>
          </a:r>
        </a:p>
      </dsp:txBody>
      <dsp:txXfrm>
        <a:off x="5266925" y="2763690"/>
        <a:ext cx="1239663" cy="743798"/>
      </dsp:txXfrm>
    </dsp:sp>
    <dsp:sp modelId="{7395D929-99E0-45E2-BD90-E4B2E9178733}">
      <dsp:nvSpPr>
        <dsp:cNvPr id="0" name=""/>
        <dsp:cNvSpPr/>
      </dsp:nvSpPr>
      <dsp:spPr>
        <a:xfrm>
          <a:off x="6563774" y="2774974"/>
          <a:ext cx="1239663" cy="7437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Социальная поддержка граждан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255,0 тыс. руб.</a:t>
          </a:r>
          <a:endParaRPr lang="ru-RU" sz="12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63774" y="2774974"/>
        <a:ext cx="1239663" cy="743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97BC23-92F1-4D64-9BF9-5F7246C85713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F35C7B-95E4-43B3-9D76-0BDEBAB2B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058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4E1DE5-10DF-43E5-ABEF-BC6CB33DDF5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AE5B0E-6490-46BB-9BA4-DC67F576BDE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3A90F5-66E2-48CD-8904-6373ADBA3A9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1ADC89-692F-4098-B5A8-4ECA9CC954D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733022-324E-4863-BEA1-1032759208F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EE1BF6-4080-4C1A-98F4-858D5FA8BC7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3090F-C166-4F04-8783-F71371D3BAF4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E5A7454-ACF0-49EE-A58C-05993D475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29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C667A-F439-4F47-9A07-909A2059F887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A0836-8DD0-4311-841E-6D4459C23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51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4F06C-972B-4C43-8F84-3310AA2E6B31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28D0A-4D9A-41A2-A25B-869D7AF04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81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6901B-3D0E-4BCA-89DB-17B467A27426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7B60B-BC2B-4883-A00A-6469BCAC2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01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13321-520F-4B82-B582-117BBA1E11FE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C4AEB-2088-44C5-B4C1-B4EAEBDC14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58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2D429-469F-4250-ABE0-636277A6E407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7305F-EB27-4D1F-B0B5-6829CA6CF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40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F6D29A8-1782-4E2D-ABDD-28845C10B538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984B081-4806-439A-B5D9-EB10C4ACE4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4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E1DFC-7E83-4B00-BF90-662366F81584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92B5B-6B3F-4675-9D9E-8087A9392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4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A4B4F-8393-4284-A2E4-2B88DAA0CC7F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65D39-5787-4A95-8A29-53A38F35B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94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3C7A0-6CF3-4535-9370-3F68FFEEC7C7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91124-4AC6-4BB2-953B-74064F54EA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025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F4044-734F-47CE-82D9-CE8679855F2E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24215-E597-459D-B5DD-FF6D45704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93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AAA7C30B-D211-4172-B782-E6A2084B5A40}" type="datetimeFigureOut">
              <a:rPr lang="ru-RU"/>
              <a:pPr>
                <a:defRPr/>
              </a:pPr>
              <a:t>03.02.2017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89DD379-84C4-4A98-ACF9-BEB3EDA11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895" r:id="rId2"/>
    <p:sldLayoutId id="2147483896" r:id="rId3"/>
    <p:sldLayoutId id="2147483897" r:id="rId4"/>
    <p:sldLayoutId id="2147483904" r:id="rId5"/>
    <p:sldLayoutId id="2147483905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▫"/>
        <a:defRPr sz="2000" kern="1200">
          <a:solidFill>
            <a:srgbClr val="0BD0D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457200" y="428625"/>
            <a:ext cx="8458200" cy="714375"/>
          </a:xfrm>
        </p:spPr>
        <p:txBody>
          <a:bodyPr/>
          <a:lstStyle/>
          <a:p>
            <a:pPr algn="ctr" eaLnBrk="1" hangingPunct="1"/>
            <a:r>
              <a:rPr lang="ru-RU" altLang="ru-RU" sz="2400" dirty="0" smtClean="0"/>
              <a:t>Администрация </a:t>
            </a:r>
            <a:r>
              <a:rPr lang="ru-RU" altLang="ru-RU" sz="2400" dirty="0" err="1" smtClean="0"/>
              <a:t>Кулешовского</a:t>
            </a:r>
            <a:r>
              <a:rPr lang="ru-RU" altLang="ru-RU" sz="2400" dirty="0" smtClean="0"/>
              <a:t> сельского поселения </a:t>
            </a:r>
            <a:r>
              <a:rPr lang="ru-RU" altLang="ru-RU" sz="2400" dirty="0" err="1" smtClean="0"/>
              <a:t>поселения</a:t>
            </a:r>
            <a:endParaRPr lang="ru-RU" altLang="ru-RU" sz="2400" dirty="0" smtClean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14813"/>
            <a:ext cx="8186738" cy="2000250"/>
          </a:xfrm>
        </p:spPr>
        <p:txBody>
          <a:bodyPr/>
          <a:lstStyle/>
          <a:p>
            <a:pPr marL="63500" algn="ctr" eaLnBrk="1" hangingPunct="1"/>
            <a:r>
              <a:rPr lang="ru-RU" altLang="ru-RU" sz="3200" dirty="0" smtClean="0"/>
              <a:t>Бюджет </a:t>
            </a:r>
            <a:r>
              <a:rPr lang="ru-RU" altLang="ru-RU" sz="3200" dirty="0" err="1" smtClean="0"/>
              <a:t>Кулешовского</a:t>
            </a:r>
            <a:r>
              <a:rPr lang="ru-RU" altLang="ru-RU" sz="3200" dirty="0" smtClean="0"/>
              <a:t> сельского поселения Азовского района на </a:t>
            </a:r>
            <a:r>
              <a:rPr lang="ru-RU" altLang="ru-RU" sz="3200" dirty="0" smtClean="0"/>
              <a:t>2017-2019 </a:t>
            </a:r>
            <a:r>
              <a:rPr lang="ru-RU" altLang="ru-RU" sz="3200" dirty="0" smtClean="0"/>
              <a:t>годы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115300" cy="500063"/>
          </a:xfrm>
        </p:spPr>
        <p:txBody>
          <a:bodyPr/>
          <a:lstStyle/>
          <a:p>
            <a:pPr algn="ctr" eaLnBrk="1" hangingPunct="1"/>
            <a:r>
              <a:rPr lang="ru-RU" altLang="ru-RU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Кулешовского сельского поселения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9"/>
          <a:ext cx="8229600" cy="5573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4EFFF"/>
            </a:gs>
            <a:gs pos="50000">
              <a:srgbClr val="BACBF2"/>
            </a:gs>
            <a:gs pos="100000">
              <a:srgbClr val="DEE5F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1423987"/>
          </a:xfrm>
        </p:spPr>
        <p:txBody>
          <a:bodyPr/>
          <a:lstStyle/>
          <a:p>
            <a:pPr algn="ctr" eaLnBrk="1" hangingPunct="1"/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Азовского района, формируемые в рамках муниципальных программ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поселения,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непрограммные расходы</a:t>
            </a:r>
          </a:p>
        </p:txBody>
      </p:sp>
      <p:pic>
        <p:nvPicPr>
          <p:cNvPr id="4" name="Содержимое 3" descr="Схема-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7158" y="2500306"/>
            <a:ext cx="8429684" cy="4064555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143125" y="3643313"/>
            <a:ext cx="1116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27,4 млн</a:t>
            </a:r>
            <a:r>
              <a:rPr lang="ru-RU" alt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altLang="ru-RU" dirty="0">
                <a:solidFill>
                  <a:schemeClr val="bg1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4357688" y="3500438"/>
            <a:ext cx="1116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23,4 млн</a:t>
            </a:r>
            <a:r>
              <a:rPr lang="ru-RU" alt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altLang="ru-RU" dirty="0">
                <a:solidFill>
                  <a:schemeClr val="bg1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6715125" y="3571875"/>
            <a:ext cx="1116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24,3 млн</a:t>
            </a:r>
            <a:r>
              <a:rPr lang="ru-RU" alt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altLang="ru-RU" dirty="0">
                <a:solidFill>
                  <a:schemeClr val="bg1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2857500" y="4572000"/>
            <a:ext cx="95090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0,7 млн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14344" name="TextBox 8"/>
          <p:cNvSpPr txBox="1">
            <a:spLocks noChangeArrowheads="1"/>
          </p:cNvSpPr>
          <p:nvPr/>
        </p:nvSpPr>
        <p:spPr bwMode="auto">
          <a:xfrm>
            <a:off x="5143500" y="4572000"/>
            <a:ext cx="95090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0,7 млн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14345" name="TextBox 9"/>
          <p:cNvSpPr txBox="1">
            <a:spLocks noChangeArrowheads="1"/>
          </p:cNvSpPr>
          <p:nvPr/>
        </p:nvSpPr>
        <p:spPr bwMode="auto">
          <a:xfrm>
            <a:off x="7572375" y="4572000"/>
            <a:ext cx="95090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0,7 млн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14346" name="TextBox 11"/>
          <p:cNvSpPr txBox="1">
            <a:spLocks noChangeArrowheads="1"/>
          </p:cNvSpPr>
          <p:nvPr/>
        </p:nvSpPr>
        <p:spPr bwMode="auto">
          <a:xfrm>
            <a:off x="2286000" y="5000625"/>
            <a:ext cx="628808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altLang="ru-RU" sz="1200" dirty="0" err="1"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 сельского поселения Азовского района, </a:t>
            </a:r>
          </a:p>
          <a:p>
            <a:pPr eaLnBrk="1" hangingPunct="1"/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формируемых в рамках муниципальных программ </a:t>
            </a:r>
            <a:r>
              <a:rPr lang="ru-RU" altLang="ru-RU" sz="1200" dirty="0" err="1"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</a:p>
          <a:p>
            <a:pPr eaLnBrk="1" hangingPunct="1"/>
            <a:endParaRPr lang="ru-RU" altLang="ru-RU" dirty="0">
              <a:latin typeface="Georgia" pitchFamily="18" charset="0"/>
            </a:endParaRPr>
          </a:p>
        </p:txBody>
      </p:sp>
      <p:sp>
        <p:nvSpPr>
          <p:cNvPr id="14347" name="TextBox 12"/>
          <p:cNvSpPr txBox="1">
            <a:spLocks noChangeArrowheads="1"/>
          </p:cNvSpPr>
          <p:nvPr/>
        </p:nvSpPr>
        <p:spPr bwMode="auto">
          <a:xfrm>
            <a:off x="2547938" y="5661025"/>
            <a:ext cx="5927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Непрограммные расходы бюджета Кулешовского сельского поселения </a:t>
            </a:r>
          </a:p>
          <a:p>
            <a:pPr eaLnBrk="1" hangingPunct="1"/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Азовского района</a:t>
            </a:r>
          </a:p>
        </p:txBody>
      </p:sp>
      <p:sp>
        <p:nvSpPr>
          <p:cNvPr id="14348" name="TextBox 4"/>
          <p:cNvSpPr txBox="1">
            <a:spLocks noChangeArrowheads="1"/>
          </p:cNvSpPr>
          <p:nvPr/>
        </p:nvSpPr>
        <p:spPr bwMode="auto">
          <a:xfrm>
            <a:off x="2143125" y="3000375"/>
            <a:ext cx="7858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altLang="ru-RU" b="1" dirty="0">
              <a:latin typeface="Georgia" pitchFamily="18" charset="0"/>
            </a:endParaRPr>
          </a:p>
        </p:txBody>
      </p:sp>
      <p:sp>
        <p:nvSpPr>
          <p:cNvPr id="14349" name="TextBox 4"/>
          <p:cNvSpPr txBox="1">
            <a:spLocks noChangeArrowheads="1"/>
          </p:cNvSpPr>
          <p:nvPr/>
        </p:nvSpPr>
        <p:spPr bwMode="auto">
          <a:xfrm>
            <a:off x="4143375" y="2857500"/>
            <a:ext cx="11702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altLang="ru-RU" b="1" dirty="0">
                <a:solidFill>
                  <a:schemeClr val="bg1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14350" name="TextBox 4"/>
          <p:cNvSpPr txBox="1">
            <a:spLocks noChangeArrowheads="1"/>
          </p:cNvSpPr>
          <p:nvPr/>
        </p:nvSpPr>
        <p:spPr bwMode="auto">
          <a:xfrm>
            <a:off x="7000875" y="3000375"/>
            <a:ext cx="7486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2019 год</a:t>
            </a:r>
            <a:endParaRPr lang="ru-RU" altLang="ru-RU" b="1" dirty="0">
              <a:latin typeface="Georgia" pitchFamily="18" charset="0"/>
            </a:endParaRPr>
          </a:p>
        </p:txBody>
      </p:sp>
      <p:sp>
        <p:nvSpPr>
          <p:cNvPr id="14351" name="TextBox 1"/>
          <p:cNvSpPr txBox="1">
            <a:spLocks noChangeArrowheads="1"/>
          </p:cNvSpPr>
          <p:nvPr/>
        </p:nvSpPr>
        <p:spPr bwMode="auto">
          <a:xfrm>
            <a:off x="10188575" y="56435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бюджетных средств в общем объеме расходов, запланированных на реализацию муниципальных программ </a:t>
            </a:r>
            <a:r>
              <a:rPr lang="ru-RU" alt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году</a:t>
            </a:r>
            <a:endParaRPr lang="ru-RU" alt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49869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857328486"/>
              </p:ext>
            </p:extLst>
          </p:nvPr>
        </p:nvGraphicFramePr>
        <p:xfrm>
          <a:off x="571472" y="714356"/>
          <a:ext cx="8286808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Стрелка углом вверх 11"/>
          <p:cNvSpPr/>
          <p:nvPr/>
        </p:nvSpPr>
        <p:spPr>
          <a:xfrm>
            <a:off x="3286125" y="3786188"/>
            <a:ext cx="857250" cy="785812"/>
          </a:xfrm>
          <a:prstGeom prst="bentUpArrow">
            <a:avLst>
              <a:gd name="adj1" fmla="val 23153"/>
              <a:gd name="adj2" fmla="val 25000"/>
              <a:gd name="adj3" fmla="val 25000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rot="10800000" flipV="1">
            <a:off x="5214938" y="3786188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углом вверх 14"/>
          <p:cNvSpPr/>
          <p:nvPr/>
        </p:nvSpPr>
        <p:spPr>
          <a:xfrm rot="10800000" flipH="1">
            <a:off x="3214688" y="1357313"/>
            <a:ext cx="928687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углом вверх 15"/>
          <p:cNvSpPr/>
          <p:nvPr/>
        </p:nvSpPr>
        <p:spPr>
          <a:xfrm rot="10800000">
            <a:off x="5143500" y="1357313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357313"/>
          </a:xfrm>
        </p:spPr>
        <p:txBody>
          <a:bodyPr/>
          <a:lstStyle/>
          <a:p>
            <a:pPr algn="ctr" eaLnBrk="1" hangingPunct="1"/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годов направлен на решение следующих ключевых задач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400874"/>
              </p:ext>
            </p:extLst>
          </p:nvPr>
        </p:nvGraphicFramePr>
        <p:xfrm>
          <a:off x="467544" y="2276872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1000125"/>
          </a:xfrm>
        </p:spPr>
        <p:txBody>
          <a:bodyPr/>
          <a:lstStyle/>
          <a:p>
            <a:pPr algn="ctr" eaLnBrk="1" hangingPunct="1"/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Основные параметры решения Собрания депутатов от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28.12.2016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altLang="ru-RU" sz="1800" dirty="0" err="1" smtClean="0"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сельского поселения Азовского района на                                   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и на плановый период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годов»                           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210915"/>
              </p:ext>
            </p:extLst>
          </p:nvPr>
        </p:nvGraphicFramePr>
        <p:xfrm>
          <a:off x="214313" y="1500188"/>
          <a:ext cx="8715376" cy="4614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424"/>
                <a:gridCol w="1700727"/>
                <a:gridCol w="1743075"/>
                <a:gridCol w="1743075"/>
                <a:gridCol w="1743075"/>
              </a:tblGrid>
              <a:tr h="44469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  <a:tr h="64008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Решение от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28.12.15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Решение от 28.12.16 № 20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Решение от 28.12.16 № 20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Решение от 28.12.16 № 20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  <a:tr h="4154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31 585,3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28 077,4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24 093,2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25 003,7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12 215,2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12 395,9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12 583,1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13 019,6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  <a:tr h="56406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14 279,4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15 681,5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11 510,1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11 984,1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  <a:tr h="3646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2.Расходы, всего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31 585,3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28 077,4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24 093,2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25 003,7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Дефицит (-),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(+)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4.Источники финансирования дефицита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/>
          <a:lstStyle/>
          <a:p>
            <a:pPr algn="ctr"/>
            <a:r>
              <a:rPr lang="ru-RU" sz="2400" dirty="0" smtClean="0"/>
              <a:t>Иные межбюджетные трансферты передаваемые из бюджета </a:t>
            </a:r>
            <a:r>
              <a:rPr lang="ru-RU" sz="2400" dirty="0" err="1" smtClean="0"/>
              <a:t>Кулешовского</a:t>
            </a:r>
            <a:r>
              <a:rPr lang="ru-RU" sz="2400" dirty="0" smtClean="0"/>
              <a:t> сельского поселения в бюджет муниципального Азовского района в 2017-2019 годах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299971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Динамика собственных доходов бюджета </a:t>
            </a:r>
            <a:r>
              <a:rPr lang="ru-RU" sz="3600" dirty="0" err="1" smtClean="0"/>
              <a:t>Кулешовского</a:t>
            </a:r>
            <a:r>
              <a:rPr lang="ru-RU" sz="3600" dirty="0" smtClean="0"/>
              <a:t> сельского поселения Азовского района на 2017 год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9323266"/>
              </p:ext>
            </p:extLst>
          </p:nvPr>
        </p:nvGraphicFramePr>
        <p:xfrm>
          <a:off x="1043608" y="2204864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8803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altLang="ru-RU" sz="2800" dirty="0" smtClean="0">
                <a:solidFill>
                  <a:schemeClr val="tx1"/>
                </a:solidFill>
              </a:rPr>
              <a:t>Безвозмездные поступления из областного бюджета (плановые назначения)</a:t>
            </a:r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411772"/>
              </p:ext>
            </p:extLst>
          </p:nvPr>
        </p:nvGraphicFramePr>
        <p:xfrm>
          <a:off x="336550" y="2265363"/>
          <a:ext cx="8756650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A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13816"/>
              </p:ext>
            </p:extLst>
          </p:nvPr>
        </p:nvGraphicFramePr>
        <p:xfrm>
          <a:off x="508000" y="2300288"/>
          <a:ext cx="8128000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«Бюджет развития» </a:t>
            </a:r>
            <a:b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сельского поселения на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b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Всего –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12 901,3тыс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714348" y="642918"/>
          <a:ext cx="814393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rot="5400000">
            <a:off x="2286001" y="3500437"/>
            <a:ext cx="1143000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2214563" y="2357438"/>
            <a:ext cx="1143000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143625" y="2286000"/>
            <a:ext cx="1143000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143625" y="3357563"/>
            <a:ext cx="1285875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1977</TotalTime>
  <Words>661</Words>
  <Application>Microsoft Office PowerPoint</Application>
  <PresentationFormat>Экран (4:3)</PresentationFormat>
  <Paragraphs>129</Paragraphs>
  <Slides>12</Slides>
  <Notes>6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Trebuchet MS</vt:lpstr>
      <vt:lpstr>Georgia</vt:lpstr>
      <vt:lpstr>Wingdings 2</vt:lpstr>
      <vt:lpstr>Calibri</vt:lpstr>
      <vt:lpstr>Times New Roman</vt:lpstr>
      <vt:lpstr>Городская</vt:lpstr>
      <vt:lpstr>Администрация Кулешовского сельского поселения поселения</vt:lpstr>
      <vt:lpstr>Презентация PowerPoint</vt:lpstr>
      <vt:lpstr>Бюджет  на 2017 год и на плановый период 2018 и 2019 годов направлен на решение следующих ключевых задач:</vt:lpstr>
      <vt:lpstr>Основные параметры решения Собрания депутатов от 28.12.2016 № 20 «О бюджете Кулешовского сельского поселения Азовского района на                                    2017 и на плановый период 2018 и 2019 годов»                           тыс. руб.</vt:lpstr>
      <vt:lpstr>Иные межбюджетные трансферты передаваемые из бюджета Кулешовского сельского поселения в бюджет муниципального Азовского района в 2017-2019 годах</vt:lpstr>
      <vt:lpstr>Динамика собственных доходов бюджета Кулешовского сельского поселения Азовского района на 2017 год</vt:lpstr>
      <vt:lpstr>Безвозмездные поступления из областного бюджета (плановые назначения)</vt:lpstr>
      <vt:lpstr>«Бюджет развития»  Кулешовского сельского поселения на 2017 год Всего – 12 901,3тыс. руб.</vt:lpstr>
      <vt:lpstr>Презентация PowerPoint</vt:lpstr>
      <vt:lpstr>Муниципальные программы Кулешовского сельского поселения </vt:lpstr>
      <vt:lpstr>Расходы бюджета Кулешовского сельского поселения Азовского района, формируемые в рамках муниципальных программ Кулешовского сельского поселения, и непрограммные расходы</vt:lpstr>
      <vt:lpstr>Доля бюджетных средств в общем объеме расходов, запланированных на реализацию муниципальных программ Кулешовского сельского поселения в 2017 году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User</cp:lastModifiedBy>
  <cp:revision>206</cp:revision>
  <cp:lastPrinted>2017-02-03T12:14:37Z</cp:lastPrinted>
  <dcterms:created xsi:type="dcterms:W3CDTF">2014-05-12T05:45:38Z</dcterms:created>
  <dcterms:modified xsi:type="dcterms:W3CDTF">2017-02-03T12:42:11Z</dcterms:modified>
</cp:coreProperties>
</file>